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Roboto Slab Light"/>
      <p:regular r:id="rId81"/>
      <p:bold r:id="rId82"/>
    </p:embeddedFont>
    <p:embeddedFont>
      <p:font typeface="Bebas Neue"/>
      <p:regular r:id="rId83"/>
    </p:embeddedFont>
    <p:embeddedFont>
      <p:font typeface="Overpass"/>
      <p:regular r:id="rId84"/>
      <p:bold r:id="rId85"/>
      <p:italic r:id="rId86"/>
      <p:boldItalic r:id="rId87"/>
    </p:embeddedFont>
    <p:embeddedFont>
      <p:font typeface="Fira Sans Extra Condensed Medium"/>
      <p:regular r:id="rId88"/>
      <p:bold r:id="rId89"/>
      <p:italic r:id="rId90"/>
      <p:boldItalic r:id="rId91"/>
    </p:embeddedFont>
    <p:embeddedFont>
      <p:font typeface="Overpass ExtraLight"/>
      <p:regular r:id="rId92"/>
      <p:bold r:id="rId93"/>
      <p:italic r:id="rId94"/>
      <p:boldItalic r:id="rId95"/>
    </p:embeddedFont>
    <p:embeddedFont>
      <p:font typeface="Overpass Light"/>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106091-4A7C-452F-B9E1-B6CE5662726C}">
  <a:tblStyle styleId="{0B106091-4A7C-452F-B9E1-B6CE566272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verpassExtraLight-boldItalic.fntdata"/><Relationship Id="rId94" Type="http://schemas.openxmlformats.org/officeDocument/2006/relationships/font" Target="fonts/OverpassExtraLight-italic.fntdata"/><Relationship Id="rId97" Type="http://schemas.openxmlformats.org/officeDocument/2006/relationships/font" Target="fonts/OverpassLight-bold.fntdata"/><Relationship Id="rId96" Type="http://schemas.openxmlformats.org/officeDocument/2006/relationships/font" Target="fonts/OverpassLight-regular.fntdata"/><Relationship Id="rId11" Type="http://schemas.openxmlformats.org/officeDocument/2006/relationships/slide" Target="slides/slide5.xml"/><Relationship Id="rId99" Type="http://schemas.openxmlformats.org/officeDocument/2006/relationships/font" Target="fonts/OverpassLight-boldItalic.fntdata"/><Relationship Id="rId10" Type="http://schemas.openxmlformats.org/officeDocument/2006/relationships/slide" Target="slides/slide4.xml"/><Relationship Id="rId98" Type="http://schemas.openxmlformats.org/officeDocument/2006/relationships/font" Target="fonts/OverpassLight-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FiraSansExtraCondensedMedium-boldItalic.fntdata"/><Relationship Id="rId90" Type="http://schemas.openxmlformats.org/officeDocument/2006/relationships/font" Target="fonts/FiraSansExtraCondensedMedium-italic.fntdata"/><Relationship Id="rId93" Type="http://schemas.openxmlformats.org/officeDocument/2006/relationships/font" Target="fonts/OverpassExtraLight-bold.fntdata"/><Relationship Id="rId92" Type="http://schemas.openxmlformats.org/officeDocument/2006/relationships/font" Target="fonts/OverpassExtraLight-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Overpass-regular.fntdata"/><Relationship Id="rId83" Type="http://schemas.openxmlformats.org/officeDocument/2006/relationships/font" Target="fonts/BebasNeue-regular.fntdata"/><Relationship Id="rId86" Type="http://schemas.openxmlformats.org/officeDocument/2006/relationships/font" Target="fonts/Overpass-italic.fntdata"/><Relationship Id="rId85" Type="http://schemas.openxmlformats.org/officeDocument/2006/relationships/font" Target="fonts/Overpass-bold.fntdata"/><Relationship Id="rId88" Type="http://schemas.openxmlformats.org/officeDocument/2006/relationships/font" Target="fonts/FiraSansExtraCondensedMedium-regular.fntdata"/><Relationship Id="rId87" Type="http://schemas.openxmlformats.org/officeDocument/2006/relationships/font" Target="fonts/Overpass-boldItalic.fntdata"/><Relationship Id="rId89" Type="http://schemas.openxmlformats.org/officeDocument/2006/relationships/font" Target="fonts/FiraSansExtraCondensedMedium-bold.fntdata"/><Relationship Id="rId80" Type="http://schemas.openxmlformats.org/officeDocument/2006/relationships/slide" Target="slides/slide74.xml"/><Relationship Id="rId82" Type="http://schemas.openxmlformats.org/officeDocument/2006/relationships/font" Target="fonts/RobotoSlabLight-bold.fntdata"/><Relationship Id="rId81" Type="http://schemas.openxmlformats.org/officeDocument/2006/relationships/font" Target="fonts/RobotoSlab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2693a254a4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2693a254a4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2693a254a4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2693a254a4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2693a254a4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2693a254a4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2693a254a4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2693a254a4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2693a254a4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2693a254a4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2693a254a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2693a254a4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2693a254a4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2693a254a4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2693a254a4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2693a254a4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2693a254a4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2693a254a4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2693a254a4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2693a254a4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2693a254a4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2693a254a4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693a254a4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2693a254a4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2693a254a4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2693a254a4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2693a254a4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2693a254a4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2693a254a4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2693a254a4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2693a254a4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2693a254a4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2693a254a4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2693a254a4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269da450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269da450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269da4502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269da4502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269da4502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269da4502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269da4502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269da4502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269da4502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269da4502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2693a254a4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2693a254a4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269da450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269da450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269da4502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269da4502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2693a254a4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2693a254a4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269da4502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269da4502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2693a254a4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2693a254a4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269da450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269da450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2693a254a4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2693a254a4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2693a254a4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2693a254a4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2693a254a4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2693a254a4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2693a254a4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2693a254a4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2693a254a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2693a254a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2693a254a4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2693a254a4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2693a254a4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2693a254a4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269da4502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269da4502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2693a254a4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2693a254a4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2693a254a4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2693a254a4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2693a254a4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2693a254a4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2693a254a4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2693a254a4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2693a254a4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2693a254a4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2693a254a4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2693a254a4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2693a254a4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2693a254a4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2693a254a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2693a254a4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269da4502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269da4502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269da4502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269da4502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269da4502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269da4502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269da4502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269da4502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269da4502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269da4502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269da4502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269da4502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269da4502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269da4502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269da4502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269da4502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269da4502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269da4502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269da4502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269da4502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2693a254a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2693a254a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269da4502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269da4502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269da4502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269da4502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269da4502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269da4502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269da4502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269da4502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269da4502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269da4502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269da4502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269da4502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269da4502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269da4502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269da4502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269da4502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269da4502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269da4502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269da4502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269da4502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2693a254a4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2693a254a4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269da45021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269da45021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269da45021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269da45021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269da45021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269da45021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269da45021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269da45021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269da45021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269da45021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693a254a4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2693a254a4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2693a254a4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2693a254a4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94450" y="2571750"/>
            <a:ext cx="9308100" cy="258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3" name="Google Shape;13;p2"/>
            <p:cNvCxnSpPr/>
            <p:nvPr/>
          </p:nvCxnSpPr>
          <p:spPr>
            <a:xfrm>
              <a:off x="90441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4" name="Google Shape;14;p2"/>
            <p:cNvCxnSpPr/>
            <p:nvPr/>
          </p:nvCxnSpPr>
          <p:spPr>
            <a:xfrm>
              <a:off x="103225" y="5053350"/>
              <a:ext cx="8940900" cy="0"/>
            </a:xfrm>
            <a:prstGeom prst="straightConnector1">
              <a:avLst/>
            </a:prstGeom>
            <a:noFill/>
            <a:ln cap="flat" cmpd="sng" w="19050">
              <a:solidFill>
                <a:schemeClr val="lt1"/>
              </a:solidFill>
              <a:prstDash val="solid"/>
              <a:round/>
              <a:headEnd len="med" w="med" type="none"/>
              <a:tailEnd len="med" w="med" type="none"/>
            </a:ln>
          </p:spPr>
        </p:cxnSp>
      </p:grpSp>
      <p:sp>
        <p:nvSpPr>
          <p:cNvPr id="15" name="Google Shape;15;p2"/>
          <p:cNvSpPr txBox="1"/>
          <p:nvPr/>
        </p:nvSpPr>
        <p:spPr>
          <a:xfrm>
            <a:off x="4697175" y="1320225"/>
            <a:ext cx="3616800" cy="1782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200">
              <a:latin typeface="Roboto Slab Light"/>
              <a:ea typeface="Roboto Slab Light"/>
              <a:cs typeface="Roboto Slab Light"/>
              <a:sym typeface="Roboto Slab Light"/>
            </a:endParaRPr>
          </a:p>
        </p:txBody>
      </p:sp>
      <p:sp>
        <p:nvSpPr>
          <p:cNvPr id="17" name="Google Shape;17;p2"/>
          <p:cNvSpPr txBox="1"/>
          <p:nvPr>
            <p:ph type="ctrTitle"/>
          </p:nvPr>
        </p:nvSpPr>
        <p:spPr>
          <a:xfrm>
            <a:off x="2194775" y="1457250"/>
            <a:ext cx="4754400" cy="222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8" name="Google Shape;18;p2"/>
          <p:cNvSpPr txBox="1"/>
          <p:nvPr>
            <p:ph idx="1" type="subTitle"/>
          </p:nvPr>
        </p:nvSpPr>
        <p:spPr>
          <a:xfrm>
            <a:off x="2364775" y="3681600"/>
            <a:ext cx="4417800" cy="3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hasCustomPrompt="1" type="title"/>
          </p:nvPr>
        </p:nvSpPr>
        <p:spPr>
          <a:xfrm>
            <a:off x="2061788" y="723875"/>
            <a:ext cx="5019000" cy="185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p:nvPr>
            <p:ph idx="2" type="title"/>
          </p:nvPr>
        </p:nvSpPr>
        <p:spPr>
          <a:xfrm>
            <a:off x="2485555" y="2871475"/>
            <a:ext cx="4167600" cy="81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spTree>
      <p:nvGrpSpPr>
        <p:cNvPr id="66" name="Shape 66"/>
        <p:cNvGrpSpPr/>
        <p:nvPr/>
      </p:nvGrpSpPr>
      <p:grpSpPr>
        <a:xfrm>
          <a:off x="0" y="0"/>
          <a:ext cx="0" cy="0"/>
          <a:chOff x="0" y="0"/>
          <a:chExt cx="0" cy="0"/>
        </a:xfrm>
      </p:grpSpPr>
      <p:cxnSp>
        <p:nvCxnSpPr>
          <p:cNvPr id="67" name="Google Shape;67;p13"/>
          <p:cNvCxnSpPr/>
          <p:nvPr/>
        </p:nvCxnSpPr>
        <p:spPr>
          <a:xfrm>
            <a:off x="107975" y="2076050"/>
            <a:ext cx="0" cy="1011000"/>
          </a:xfrm>
          <a:prstGeom prst="straightConnector1">
            <a:avLst/>
          </a:prstGeom>
          <a:noFill/>
          <a:ln cap="flat" cmpd="sng" w="19050">
            <a:solidFill>
              <a:schemeClr val="dk2"/>
            </a:solidFill>
            <a:prstDash val="solid"/>
            <a:round/>
            <a:headEnd len="med" w="med" type="none"/>
            <a:tailEnd len="med" w="med" type="none"/>
          </a:ln>
        </p:spPr>
      </p:cxnSp>
      <p:cxnSp>
        <p:nvCxnSpPr>
          <p:cNvPr id="68" name="Google Shape;68;p13"/>
          <p:cNvCxnSpPr/>
          <p:nvPr/>
        </p:nvCxnSpPr>
        <p:spPr>
          <a:xfrm>
            <a:off x="9040374" y="2076050"/>
            <a:ext cx="0" cy="1011000"/>
          </a:xfrm>
          <a:prstGeom prst="straightConnector1">
            <a:avLst/>
          </a:prstGeom>
          <a:noFill/>
          <a:ln cap="flat" cmpd="sng" w="19050">
            <a:solidFill>
              <a:schemeClr val="dk2"/>
            </a:solidFill>
            <a:prstDash val="solid"/>
            <a:round/>
            <a:headEnd len="med" w="med" type="none"/>
            <a:tailEnd len="med" w="med" type="none"/>
          </a:ln>
        </p:spPr>
      </p:cxnSp>
      <p:sp>
        <p:nvSpPr>
          <p:cNvPr id="69" name="Google Shape;69;p1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txBox="1"/>
          <p:nvPr>
            <p:ph type="title"/>
          </p:nvPr>
        </p:nvSpPr>
        <p:spPr>
          <a:xfrm>
            <a:off x="625275" y="374693"/>
            <a:ext cx="3852000" cy="7236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3"/>
          <p:cNvSpPr txBox="1"/>
          <p:nvPr>
            <p:ph hasCustomPrompt="1" idx="2" type="title"/>
          </p:nvPr>
        </p:nvSpPr>
        <p:spPr>
          <a:xfrm>
            <a:off x="2042990"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2" name="Google Shape;72;p13"/>
          <p:cNvSpPr txBox="1"/>
          <p:nvPr>
            <p:ph idx="1" type="subTitle"/>
          </p:nvPr>
        </p:nvSpPr>
        <p:spPr>
          <a:xfrm>
            <a:off x="1588790" y="1916625"/>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73" name="Google Shape;73;p13"/>
          <p:cNvSpPr txBox="1"/>
          <p:nvPr>
            <p:ph idx="3" type="subTitle"/>
          </p:nvPr>
        </p:nvSpPr>
        <p:spPr>
          <a:xfrm>
            <a:off x="1465040" y="2195840"/>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74" name="Google Shape;74;p13"/>
          <p:cNvSpPr txBox="1"/>
          <p:nvPr>
            <p:ph hasCustomPrompt="1" idx="4" type="title"/>
          </p:nvPr>
        </p:nvSpPr>
        <p:spPr>
          <a:xfrm>
            <a:off x="4542225"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5" name="Google Shape;75;p13"/>
          <p:cNvSpPr txBox="1"/>
          <p:nvPr>
            <p:ph idx="5" type="subTitle"/>
          </p:nvPr>
        </p:nvSpPr>
        <p:spPr>
          <a:xfrm>
            <a:off x="4088025" y="190870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76" name="Google Shape;76;p13"/>
          <p:cNvSpPr txBox="1"/>
          <p:nvPr>
            <p:ph idx="6" type="subTitle"/>
          </p:nvPr>
        </p:nvSpPr>
        <p:spPr>
          <a:xfrm>
            <a:off x="3852975" y="2195840"/>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77" name="Google Shape;77;p13"/>
          <p:cNvSpPr txBox="1"/>
          <p:nvPr>
            <p:ph hasCustomPrompt="1" idx="7" type="title"/>
          </p:nvPr>
        </p:nvSpPr>
        <p:spPr>
          <a:xfrm>
            <a:off x="6994306"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8" name="Google Shape;78;p13"/>
          <p:cNvSpPr txBox="1"/>
          <p:nvPr>
            <p:ph idx="8" type="subTitle"/>
          </p:nvPr>
        </p:nvSpPr>
        <p:spPr>
          <a:xfrm>
            <a:off x="6541456" y="1908693"/>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79" name="Google Shape;79;p13"/>
          <p:cNvSpPr txBox="1"/>
          <p:nvPr>
            <p:ph idx="9" type="subTitle"/>
          </p:nvPr>
        </p:nvSpPr>
        <p:spPr>
          <a:xfrm>
            <a:off x="6343756" y="2195840"/>
            <a:ext cx="2267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80" name="Google Shape;80;p13"/>
          <p:cNvSpPr txBox="1"/>
          <p:nvPr>
            <p:ph hasCustomPrompt="1" idx="13" type="title"/>
          </p:nvPr>
        </p:nvSpPr>
        <p:spPr>
          <a:xfrm>
            <a:off x="2042990"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1" name="Google Shape;81;p13"/>
          <p:cNvSpPr txBox="1"/>
          <p:nvPr>
            <p:ph idx="14" type="subTitle"/>
          </p:nvPr>
        </p:nvSpPr>
        <p:spPr>
          <a:xfrm>
            <a:off x="1588790" y="3830925"/>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82" name="Google Shape;82;p13"/>
          <p:cNvSpPr txBox="1"/>
          <p:nvPr>
            <p:ph idx="15" type="subTitle"/>
          </p:nvPr>
        </p:nvSpPr>
        <p:spPr>
          <a:xfrm>
            <a:off x="1465040" y="4089824"/>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83" name="Google Shape;83;p13"/>
          <p:cNvSpPr txBox="1"/>
          <p:nvPr>
            <p:ph hasCustomPrompt="1" idx="16" type="title"/>
          </p:nvPr>
        </p:nvSpPr>
        <p:spPr>
          <a:xfrm>
            <a:off x="4542225"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4" name="Google Shape;84;p13"/>
          <p:cNvSpPr txBox="1"/>
          <p:nvPr>
            <p:ph idx="17" type="subTitle"/>
          </p:nvPr>
        </p:nvSpPr>
        <p:spPr>
          <a:xfrm>
            <a:off x="4089375"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85" name="Google Shape;85;p13"/>
          <p:cNvSpPr txBox="1"/>
          <p:nvPr>
            <p:ph idx="18" type="subTitle"/>
          </p:nvPr>
        </p:nvSpPr>
        <p:spPr>
          <a:xfrm>
            <a:off x="3919575"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86" name="Google Shape;86;p13"/>
          <p:cNvSpPr txBox="1"/>
          <p:nvPr>
            <p:ph hasCustomPrompt="1" idx="19" type="title"/>
          </p:nvPr>
        </p:nvSpPr>
        <p:spPr>
          <a:xfrm>
            <a:off x="6994306"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7" name="Google Shape;87;p13"/>
          <p:cNvSpPr txBox="1"/>
          <p:nvPr>
            <p:ph idx="20" type="subTitle"/>
          </p:nvPr>
        </p:nvSpPr>
        <p:spPr>
          <a:xfrm>
            <a:off x="6541456"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88" name="Google Shape;88;p13"/>
          <p:cNvSpPr txBox="1"/>
          <p:nvPr>
            <p:ph idx="21" type="subTitle"/>
          </p:nvPr>
        </p:nvSpPr>
        <p:spPr>
          <a:xfrm>
            <a:off x="6371656"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89" name="Shape 89"/>
        <p:cNvGrpSpPr/>
        <p:nvPr/>
      </p:nvGrpSpPr>
      <p:grpSpPr>
        <a:xfrm>
          <a:off x="0" y="0"/>
          <a:ext cx="0" cy="0"/>
          <a:chOff x="0" y="0"/>
          <a:chExt cx="0" cy="0"/>
        </a:xfrm>
      </p:grpSpPr>
      <p:sp>
        <p:nvSpPr>
          <p:cNvPr id="90" name="Google Shape;90;p14"/>
          <p:cNvSpPr/>
          <p:nvPr/>
        </p:nvSpPr>
        <p:spPr>
          <a:xfrm>
            <a:off x="150" y="2074046"/>
            <a:ext cx="9144000" cy="101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14"/>
          <p:cNvCxnSpPr/>
          <p:nvPr/>
        </p:nvCxnSpPr>
        <p:spPr>
          <a:xfrm>
            <a:off x="107975" y="2076050"/>
            <a:ext cx="0" cy="1011000"/>
          </a:xfrm>
          <a:prstGeom prst="straightConnector1">
            <a:avLst/>
          </a:prstGeom>
          <a:noFill/>
          <a:ln cap="flat" cmpd="sng" w="19050">
            <a:solidFill>
              <a:schemeClr val="dk2"/>
            </a:solidFill>
            <a:prstDash val="solid"/>
            <a:round/>
            <a:headEnd len="med" w="med" type="none"/>
            <a:tailEnd len="med" w="med" type="none"/>
          </a:ln>
        </p:spPr>
      </p:cxnSp>
      <p:cxnSp>
        <p:nvCxnSpPr>
          <p:cNvPr id="92" name="Google Shape;92;p14"/>
          <p:cNvCxnSpPr/>
          <p:nvPr/>
        </p:nvCxnSpPr>
        <p:spPr>
          <a:xfrm>
            <a:off x="9040374" y="2076050"/>
            <a:ext cx="0" cy="1011000"/>
          </a:xfrm>
          <a:prstGeom prst="straightConnector1">
            <a:avLst/>
          </a:prstGeom>
          <a:noFill/>
          <a:ln cap="flat" cmpd="sng" w="19050">
            <a:solidFill>
              <a:schemeClr val="dk2"/>
            </a:solidFill>
            <a:prstDash val="solid"/>
            <a:round/>
            <a:headEnd len="med" w="med" type="none"/>
            <a:tailEnd len="med" w="med" type="none"/>
          </a:ln>
        </p:spPr>
      </p:cxnSp>
      <p:sp>
        <p:nvSpPr>
          <p:cNvPr id="93" name="Google Shape;93;p1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title"/>
          </p:nvPr>
        </p:nvSpPr>
        <p:spPr>
          <a:xfrm>
            <a:off x="2646000" y="2214851"/>
            <a:ext cx="3852000" cy="7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4"/>
          <p:cNvSpPr txBox="1"/>
          <p:nvPr>
            <p:ph hasCustomPrompt="1" idx="2" type="title"/>
          </p:nvPr>
        </p:nvSpPr>
        <p:spPr>
          <a:xfrm>
            <a:off x="2179558" y="591141"/>
            <a:ext cx="23409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6" name="Google Shape;96;p14"/>
          <p:cNvSpPr txBox="1"/>
          <p:nvPr>
            <p:ph idx="1" type="subTitle"/>
          </p:nvPr>
        </p:nvSpPr>
        <p:spPr>
          <a:xfrm>
            <a:off x="2179558" y="1185101"/>
            <a:ext cx="23409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97" name="Google Shape;97;p14"/>
          <p:cNvSpPr txBox="1"/>
          <p:nvPr>
            <p:ph idx="3" type="subTitle"/>
          </p:nvPr>
        </p:nvSpPr>
        <p:spPr>
          <a:xfrm>
            <a:off x="2179558" y="1480453"/>
            <a:ext cx="2340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98" name="Google Shape;98;p14"/>
          <p:cNvSpPr txBox="1"/>
          <p:nvPr>
            <p:ph hasCustomPrompt="1" idx="4" type="title"/>
          </p:nvPr>
        </p:nvSpPr>
        <p:spPr>
          <a:xfrm>
            <a:off x="4623144" y="591141"/>
            <a:ext cx="23409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9" name="Google Shape;99;p14"/>
          <p:cNvSpPr txBox="1"/>
          <p:nvPr>
            <p:ph idx="5" type="subTitle"/>
          </p:nvPr>
        </p:nvSpPr>
        <p:spPr>
          <a:xfrm>
            <a:off x="4623144" y="1177178"/>
            <a:ext cx="23409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a:solidFill>
                  <a:schemeClr val="dk1"/>
                </a:solidFill>
                <a:latin typeface="Bebas Neue"/>
                <a:ea typeface="Bebas Neue"/>
                <a:cs typeface="Bebas Neue"/>
                <a:sym typeface="Bebas Neue"/>
              </a:defRPr>
            </a:lvl9pPr>
          </a:lstStyle>
          <a:p/>
        </p:txBody>
      </p:sp>
      <p:sp>
        <p:nvSpPr>
          <p:cNvPr id="100" name="Google Shape;100;p14"/>
          <p:cNvSpPr txBox="1"/>
          <p:nvPr>
            <p:ph idx="6" type="subTitle"/>
          </p:nvPr>
        </p:nvSpPr>
        <p:spPr>
          <a:xfrm>
            <a:off x="4621344" y="1480453"/>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101" name="Google Shape;101;p14"/>
          <p:cNvSpPr txBox="1"/>
          <p:nvPr>
            <p:ph hasCustomPrompt="1" idx="7" type="title"/>
          </p:nvPr>
        </p:nvSpPr>
        <p:spPr>
          <a:xfrm>
            <a:off x="2179558" y="3241327"/>
            <a:ext cx="2340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 name="Google Shape;102;p14"/>
          <p:cNvSpPr txBox="1"/>
          <p:nvPr>
            <p:ph idx="8" type="subTitle"/>
          </p:nvPr>
        </p:nvSpPr>
        <p:spPr>
          <a:xfrm>
            <a:off x="2179558" y="3848406"/>
            <a:ext cx="23409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03" name="Google Shape;103;p14"/>
          <p:cNvSpPr txBox="1"/>
          <p:nvPr>
            <p:ph idx="9" type="subTitle"/>
          </p:nvPr>
        </p:nvSpPr>
        <p:spPr>
          <a:xfrm>
            <a:off x="2179558" y="4132855"/>
            <a:ext cx="2340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04" name="Google Shape;104;p14"/>
          <p:cNvSpPr txBox="1"/>
          <p:nvPr>
            <p:ph hasCustomPrompt="1" idx="13" type="title"/>
          </p:nvPr>
        </p:nvSpPr>
        <p:spPr>
          <a:xfrm>
            <a:off x="4623144" y="3241327"/>
            <a:ext cx="2340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5" name="Google Shape;105;p14"/>
          <p:cNvSpPr txBox="1"/>
          <p:nvPr>
            <p:ph idx="14" type="subTitle"/>
          </p:nvPr>
        </p:nvSpPr>
        <p:spPr>
          <a:xfrm>
            <a:off x="4623144" y="3848406"/>
            <a:ext cx="23409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solidFill>
                  <a:schemeClr val="dk1"/>
                </a:solidFill>
                <a:latin typeface="Bebas Neue"/>
                <a:ea typeface="Bebas Neue"/>
                <a:cs typeface="Bebas Neue"/>
                <a:sym typeface="Bebas Neue"/>
              </a:defRPr>
            </a:lvl2pPr>
            <a:lvl3pPr lvl="2" rtl="0" algn="ctr">
              <a:spcBef>
                <a:spcPts val="0"/>
              </a:spcBef>
              <a:spcAft>
                <a:spcPts val="0"/>
              </a:spcAft>
              <a:buNone/>
              <a:defRPr>
                <a:solidFill>
                  <a:schemeClr val="dk1"/>
                </a:solidFill>
                <a:latin typeface="Bebas Neue"/>
                <a:ea typeface="Bebas Neue"/>
                <a:cs typeface="Bebas Neue"/>
                <a:sym typeface="Bebas Neue"/>
              </a:defRPr>
            </a:lvl3pPr>
            <a:lvl4pPr lvl="3" rtl="0" algn="ctr">
              <a:spcBef>
                <a:spcPts val="0"/>
              </a:spcBef>
              <a:spcAft>
                <a:spcPts val="0"/>
              </a:spcAft>
              <a:buNone/>
              <a:defRPr>
                <a:solidFill>
                  <a:schemeClr val="dk1"/>
                </a:solidFill>
                <a:latin typeface="Bebas Neue"/>
                <a:ea typeface="Bebas Neue"/>
                <a:cs typeface="Bebas Neue"/>
                <a:sym typeface="Bebas Neue"/>
              </a:defRPr>
            </a:lvl4pPr>
            <a:lvl5pPr lvl="4" rtl="0" algn="ctr">
              <a:spcBef>
                <a:spcPts val="0"/>
              </a:spcBef>
              <a:spcAft>
                <a:spcPts val="0"/>
              </a:spcAft>
              <a:buNone/>
              <a:defRPr>
                <a:solidFill>
                  <a:schemeClr val="dk1"/>
                </a:solidFill>
                <a:latin typeface="Bebas Neue"/>
                <a:ea typeface="Bebas Neue"/>
                <a:cs typeface="Bebas Neue"/>
                <a:sym typeface="Bebas Neue"/>
              </a:defRPr>
            </a:lvl5pPr>
            <a:lvl6pPr lvl="5" rtl="0" algn="ctr">
              <a:spcBef>
                <a:spcPts val="0"/>
              </a:spcBef>
              <a:spcAft>
                <a:spcPts val="0"/>
              </a:spcAft>
              <a:buNone/>
              <a:defRPr>
                <a:solidFill>
                  <a:schemeClr val="dk1"/>
                </a:solidFill>
                <a:latin typeface="Bebas Neue"/>
                <a:ea typeface="Bebas Neue"/>
                <a:cs typeface="Bebas Neue"/>
                <a:sym typeface="Bebas Neue"/>
              </a:defRPr>
            </a:lvl6pPr>
            <a:lvl7pPr lvl="6" rtl="0" algn="ctr">
              <a:spcBef>
                <a:spcPts val="0"/>
              </a:spcBef>
              <a:spcAft>
                <a:spcPts val="0"/>
              </a:spcAft>
              <a:buNone/>
              <a:defRPr>
                <a:solidFill>
                  <a:schemeClr val="dk1"/>
                </a:solidFill>
                <a:latin typeface="Bebas Neue"/>
                <a:ea typeface="Bebas Neue"/>
                <a:cs typeface="Bebas Neue"/>
                <a:sym typeface="Bebas Neue"/>
              </a:defRPr>
            </a:lvl7pPr>
            <a:lvl8pPr lvl="7" rtl="0" algn="ctr">
              <a:spcBef>
                <a:spcPts val="0"/>
              </a:spcBef>
              <a:spcAft>
                <a:spcPts val="0"/>
              </a:spcAft>
              <a:buNone/>
              <a:defRPr>
                <a:solidFill>
                  <a:schemeClr val="dk1"/>
                </a:solidFill>
                <a:latin typeface="Bebas Neue"/>
                <a:ea typeface="Bebas Neue"/>
                <a:cs typeface="Bebas Neue"/>
                <a:sym typeface="Bebas Neue"/>
              </a:defRPr>
            </a:lvl8pPr>
            <a:lvl9pPr lvl="8" rtl="0" algn="ctr">
              <a:spcBef>
                <a:spcPts val="0"/>
              </a:spcBef>
              <a:spcAft>
                <a:spcPts val="0"/>
              </a:spcAft>
              <a:buNone/>
              <a:defRPr>
                <a:solidFill>
                  <a:schemeClr val="dk1"/>
                </a:solidFill>
                <a:latin typeface="Bebas Neue"/>
                <a:ea typeface="Bebas Neue"/>
                <a:cs typeface="Bebas Neue"/>
                <a:sym typeface="Bebas Neue"/>
              </a:defRPr>
            </a:lvl9pPr>
          </a:lstStyle>
          <a:p/>
        </p:txBody>
      </p:sp>
      <p:sp>
        <p:nvSpPr>
          <p:cNvPr id="106" name="Google Shape;106;p14"/>
          <p:cNvSpPr txBox="1"/>
          <p:nvPr>
            <p:ph idx="15" type="subTitle"/>
          </p:nvPr>
        </p:nvSpPr>
        <p:spPr>
          <a:xfrm>
            <a:off x="4623144" y="4132855"/>
            <a:ext cx="2340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7" name="Shape 107"/>
        <p:cNvGrpSpPr/>
        <p:nvPr/>
      </p:nvGrpSpPr>
      <p:grpSpPr>
        <a:xfrm>
          <a:off x="0" y="0"/>
          <a:ext cx="0" cy="0"/>
          <a:chOff x="0" y="0"/>
          <a:chExt cx="0" cy="0"/>
        </a:xfrm>
      </p:grpSpPr>
      <p:sp>
        <p:nvSpPr>
          <p:cNvPr id="108" name="Google Shape;108;p15"/>
          <p:cNvSpPr/>
          <p:nvPr/>
        </p:nvSpPr>
        <p:spPr>
          <a:xfrm>
            <a:off x="5905875" y="874075"/>
            <a:ext cx="32757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72675" y="2002900"/>
            <a:ext cx="4198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ph hasCustomPrompt="1" type="title"/>
          </p:nvPr>
        </p:nvSpPr>
        <p:spPr>
          <a:xfrm>
            <a:off x="4454300" y="961363"/>
            <a:ext cx="1663200" cy="9354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 name="Google Shape;112;p15"/>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Font typeface="Overpass"/>
              <a:buNone/>
              <a:defRPr b="1" sz="9600"/>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113" name="Google Shape;113;p15"/>
          <p:cNvSpPr txBox="1"/>
          <p:nvPr>
            <p:ph idx="1" type="subTitle"/>
          </p:nvPr>
        </p:nvSpPr>
        <p:spPr>
          <a:xfrm>
            <a:off x="4454300" y="3158539"/>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cxnSp>
        <p:nvCxnSpPr>
          <p:cNvPr id="114" name="Google Shape;114;p15"/>
          <p:cNvCxnSpPr/>
          <p:nvPr/>
        </p:nvCxnSpPr>
        <p:spPr>
          <a:xfrm>
            <a:off x="9042625" y="882362"/>
            <a:ext cx="2400" cy="1112100"/>
          </a:xfrm>
          <a:prstGeom prst="straightConnector1">
            <a:avLst/>
          </a:prstGeom>
          <a:noFill/>
          <a:ln cap="flat" cmpd="sng" w="19050">
            <a:solidFill>
              <a:schemeClr val="lt1"/>
            </a:solidFill>
            <a:prstDash val="solid"/>
            <a:round/>
            <a:headEnd len="med" w="med" type="none"/>
            <a:tailEnd len="med" w="med" type="none"/>
          </a:ln>
        </p:spPr>
      </p:cxnSp>
      <p:cxnSp>
        <p:nvCxnSpPr>
          <p:cNvPr id="115" name="Google Shape;115;p15"/>
          <p:cNvCxnSpPr/>
          <p:nvPr/>
        </p:nvCxnSpPr>
        <p:spPr>
          <a:xfrm>
            <a:off x="101785" y="2015050"/>
            <a:ext cx="2400" cy="1112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dk1"/>
        </a:solidFill>
      </p:bgPr>
    </p:bg>
    <p:spTree>
      <p:nvGrpSpPr>
        <p:cNvPr id="116" name="Shape 116"/>
        <p:cNvGrpSpPr/>
        <p:nvPr/>
      </p:nvGrpSpPr>
      <p:grpSpPr>
        <a:xfrm>
          <a:off x="0" y="0"/>
          <a:ext cx="0" cy="0"/>
          <a:chOff x="0" y="0"/>
          <a:chExt cx="0" cy="0"/>
        </a:xfrm>
      </p:grpSpPr>
      <p:sp>
        <p:nvSpPr>
          <p:cNvPr id="117" name="Google Shape;117;p1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hasCustomPrompt="1" type="title"/>
          </p:nvPr>
        </p:nvSpPr>
        <p:spPr>
          <a:xfrm>
            <a:off x="1067805" y="2016996"/>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 name="Google Shape;119;p16"/>
          <p:cNvSpPr txBox="1"/>
          <p:nvPr>
            <p:ph idx="2" type="title"/>
          </p:nvPr>
        </p:nvSpPr>
        <p:spPr>
          <a:xfrm>
            <a:off x="2704980" y="1687479"/>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120" name="Google Shape;120;p16"/>
          <p:cNvSpPr txBox="1"/>
          <p:nvPr>
            <p:ph idx="1" type="subTitle"/>
          </p:nvPr>
        </p:nvSpPr>
        <p:spPr>
          <a:xfrm>
            <a:off x="5990546" y="2017000"/>
            <a:ext cx="1936500" cy="1104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bg>
      <p:bgPr>
        <a:solidFill>
          <a:schemeClr val="dk1"/>
        </a:solidFill>
      </p:bgPr>
    </p:bg>
    <p:spTree>
      <p:nvGrpSpPr>
        <p:cNvPr id="121" name="Shape 121"/>
        <p:cNvGrpSpPr/>
        <p:nvPr/>
      </p:nvGrpSpPr>
      <p:grpSpPr>
        <a:xfrm>
          <a:off x="0" y="0"/>
          <a:ext cx="0" cy="0"/>
          <a:chOff x="0" y="0"/>
          <a:chExt cx="0" cy="0"/>
        </a:xfrm>
      </p:grpSpPr>
      <p:sp>
        <p:nvSpPr>
          <p:cNvPr id="122" name="Google Shape;122;p17"/>
          <p:cNvSpPr txBox="1"/>
          <p:nvPr>
            <p:ph type="title"/>
          </p:nvPr>
        </p:nvSpPr>
        <p:spPr>
          <a:xfrm>
            <a:off x="627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1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6_1">
    <p:bg>
      <p:bgPr>
        <a:solidFill>
          <a:schemeClr val="dk1"/>
        </a:solid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713225" y="394185"/>
            <a:ext cx="2169300" cy="1346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8"/>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dk1"/>
        </a:solidFill>
      </p:bgPr>
    </p:bg>
    <p:spTree>
      <p:nvGrpSpPr>
        <p:cNvPr id="127" name="Shape 127"/>
        <p:cNvGrpSpPr/>
        <p:nvPr/>
      </p:nvGrpSpPr>
      <p:grpSpPr>
        <a:xfrm>
          <a:off x="0" y="0"/>
          <a:ext cx="0" cy="0"/>
          <a:chOff x="0" y="0"/>
          <a:chExt cx="0" cy="0"/>
        </a:xfrm>
      </p:grpSpPr>
      <p:sp>
        <p:nvSpPr>
          <p:cNvPr id="128" name="Google Shape;128;p19"/>
          <p:cNvSpPr/>
          <p:nvPr/>
        </p:nvSpPr>
        <p:spPr>
          <a:xfrm>
            <a:off x="4577950" y="1147025"/>
            <a:ext cx="4587000" cy="28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ph hasCustomPrompt="1" type="title"/>
          </p:nvPr>
        </p:nvSpPr>
        <p:spPr>
          <a:xfrm>
            <a:off x="583481" y="1624250"/>
            <a:ext cx="3858900" cy="1853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2000"/>
              <a:buNone/>
              <a:defRPr sz="20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31" name="Google Shape;131;p19"/>
          <p:cNvSpPr txBox="1"/>
          <p:nvPr>
            <p:ph idx="2" type="title"/>
          </p:nvPr>
        </p:nvSpPr>
        <p:spPr>
          <a:xfrm>
            <a:off x="5044325" y="1437700"/>
            <a:ext cx="2985000" cy="222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sz="57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spTree>
      <p:nvGrpSpPr>
        <p:cNvPr id="132" name="Shape 132"/>
        <p:cNvGrpSpPr/>
        <p:nvPr/>
      </p:nvGrpSpPr>
      <p:grpSpPr>
        <a:xfrm>
          <a:off x="0" y="0"/>
          <a:ext cx="0" cy="0"/>
          <a:chOff x="0" y="0"/>
          <a:chExt cx="0" cy="0"/>
        </a:xfrm>
      </p:grpSpPr>
      <p:sp>
        <p:nvSpPr>
          <p:cNvPr id="133" name="Google Shape;133;p2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idx="1" type="subTitle"/>
          </p:nvPr>
        </p:nvSpPr>
        <p:spPr>
          <a:xfrm>
            <a:off x="4724000" y="2937140"/>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35" name="Google Shape;135;p20"/>
          <p:cNvSpPr txBox="1"/>
          <p:nvPr>
            <p:ph idx="2" type="subTitle"/>
          </p:nvPr>
        </p:nvSpPr>
        <p:spPr>
          <a:xfrm>
            <a:off x="4724000" y="1702013"/>
            <a:ext cx="3715800" cy="122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1900">
                <a:solidFill>
                  <a:schemeClr val="dk1"/>
                </a:solidFill>
              </a:defRPr>
            </a:lvl1pPr>
            <a:lvl2pPr lvl="1" rtl="0">
              <a:lnSpc>
                <a:spcPct val="100000"/>
              </a:lnSpc>
              <a:spcBef>
                <a:spcPts val="0"/>
              </a:spcBef>
              <a:spcAft>
                <a:spcPts val="0"/>
              </a:spcAft>
              <a:buNone/>
              <a:defRPr b="1" sz="1900">
                <a:solidFill>
                  <a:schemeClr val="dk1"/>
                </a:solidFill>
              </a:defRPr>
            </a:lvl2pPr>
            <a:lvl3pPr lvl="2" rtl="0">
              <a:lnSpc>
                <a:spcPct val="100000"/>
              </a:lnSpc>
              <a:spcBef>
                <a:spcPts val="0"/>
              </a:spcBef>
              <a:spcAft>
                <a:spcPts val="0"/>
              </a:spcAft>
              <a:buNone/>
              <a:defRPr b="1" sz="1900">
                <a:solidFill>
                  <a:schemeClr val="dk1"/>
                </a:solidFill>
              </a:defRPr>
            </a:lvl3pPr>
            <a:lvl4pPr lvl="3" rtl="0">
              <a:lnSpc>
                <a:spcPct val="100000"/>
              </a:lnSpc>
              <a:spcBef>
                <a:spcPts val="0"/>
              </a:spcBef>
              <a:spcAft>
                <a:spcPts val="0"/>
              </a:spcAft>
              <a:buNone/>
              <a:defRPr b="1" sz="1900">
                <a:solidFill>
                  <a:schemeClr val="dk1"/>
                </a:solidFill>
              </a:defRPr>
            </a:lvl4pPr>
            <a:lvl5pPr lvl="4" rtl="0">
              <a:lnSpc>
                <a:spcPct val="100000"/>
              </a:lnSpc>
              <a:spcBef>
                <a:spcPts val="0"/>
              </a:spcBef>
              <a:spcAft>
                <a:spcPts val="0"/>
              </a:spcAft>
              <a:buNone/>
              <a:defRPr b="1" sz="1900">
                <a:solidFill>
                  <a:schemeClr val="dk1"/>
                </a:solidFill>
              </a:defRPr>
            </a:lvl5pPr>
            <a:lvl6pPr lvl="5" rtl="0">
              <a:lnSpc>
                <a:spcPct val="100000"/>
              </a:lnSpc>
              <a:spcBef>
                <a:spcPts val="0"/>
              </a:spcBef>
              <a:spcAft>
                <a:spcPts val="0"/>
              </a:spcAft>
              <a:buNone/>
              <a:defRPr b="1" sz="1900">
                <a:solidFill>
                  <a:schemeClr val="dk1"/>
                </a:solidFill>
              </a:defRPr>
            </a:lvl6pPr>
            <a:lvl7pPr lvl="6" rtl="0">
              <a:lnSpc>
                <a:spcPct val="100000"/>
              </a:lnSpc>
              <a:spcBef>
                <a:spcPts val="0"/>
              </a:spcBef>
              <a:spcAft>
                <a:spcPts val="0"/>
              </a:spcAft>
              <a:buNone/>
              <a:defRPr b="1" sz="1900">
                <a:solidFill>
                  <a:schemeClr val="dk1"/>
                </a:solidFill>
              </a:defRPr>
            </a:lvl7pPr>
            <a:lvl8pPr lvl="7" rtl="0">
              <a:lnSpc>
                <a:spcPct val="100000"/>
              </a:lnSpc>
              <a:spcBef>
                <a:spcPts val="0"/>
              </a:spcBef>
              <a:spcAft>
                <a:spcPts val="0"/>
              </a:spcAft>
              <a:buNone/>
              <a:defRPr b="1" sz="1900">
                <a:solidFill>
                  <a:schemeClr val="dk1"/>
                </a:solidFill>
              </a:defRPr>
            </a:lvl8pPr>
            <a:lvl9pPr lvl="8" rtl="0">
              <a:lnSpc>
                <a:spcPct val="100000"/>
              </a:lnSpc>
              <a:spcBef>
                <a:spcPts val="0"/>
              </a:spcBef>
              <a:spcAft>
                <a:spcPts val="0"/>
              </a:spcAft>
              <a:buNone/>
              <a:defRPr b="1" sz="19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740500" y="1865638"/>
            <a:ext cx="5473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3"/>
          <p:cNvCxnSpPr/>
          <p:nvPr/>
        </p:nvCxnSpPr>
        <p:spPr>
          <a:xfrm>
            <a:off x="9042625" y="1877800"/>
            <a:ext cx="2400" cy="1112100"/>
          </a:xfrm>
          <a:prstGeom prst="straightConnector1">
            <a:avLst/>
          </a:prstGeom>
          <a:noFill/>
          <a:ln cap="flat" cmpd="sng" w="19050">
            <a:solidFill>
              <a:schemeClr val="lt1"/>
            </a:solidFill>
            <a:prstDash val="solid"/>
            <a:round/>
            <a:headEnd len="med" w="med" type="none"/>
            <a:tailEnd len="med" w="med" type="none"/>
          </a:ln>
        </p:spPr>
      </p:cxnSp>
      <p:sp>
        <p:nvSpPr>
          <p:cNvPr id="23" name="Google Shape;23;p3"/>
          <p:cNvSpPr txBox="1"/>
          <p:nvPr>
            <p:ph hasCustomPrompt="1" type="title"/>
          </p:nvPr>
        </p:nvSpPr>
        <p:spPr>
          <a:xfrm>
            <a:off x="2052200" y="2001425"/>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3"/>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25" name="Google Shape;25;p3"/>
          <p:cNvSpPr txBox="1"/>
          <p:nvPr>
            <p:ph idx="1" type="subTitle"/>
          </p:nvPr>
        </p:nvSpPr>
        <p:spPr>
          <a:xfrm>
            <a:off x="4468205" y="3131645"/>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6" name="Shape 136"/>
        <p:cNvGrpSpPr/>
        <p:nvPr/>
      </p:nvGrpSpPr>
      <p:grpSpPr>
        <a:xfrm>
          <a:off x="0" y="0"/>
          <a:ext cx="0" cy="0"/>
          <a:chOff x="0" y="0"/>
          <a:chExt cx="0" cy="0"/>
        </a:xfrm>
      </p:grpSpPr>
      <p:sp>
        <p:nvSpPr>
          <p:cNvPr id="137" name="Google Shape;137;p21"/>
          <p:cNvSpPr/>
          <p:nvPr/>
        </p:nvSpPr>
        <p:spPr>
          <a:xfrm>
            <a:off x="3180600" y="-56625"/>
            <a:ext cx="2782800" cy="52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ph type="title"/>
          </p:nvPr>
        </p:nvSpPr>
        <p:spPr>
          <a:xfrm>
            <a:off x="3180600" y="29479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21"/>
          <p:cNvSpPr txBox="1"/>
          <p:nvPr>
            <p:ph idx="1" type="subTitle"/>
          </p:nvPr>
        </p:nvSpPr>
        <p:spPr>
          <a:xfrm>
            <a:off x="945404" y="2847226"/>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41" name="Google Shape;141;p21"/>
          <p:cNvSpPr txBox="1"/>
          <p:nvPr>
            <p:ph idx="2" type="subTitle"/>
          </p:nvPr>
        </p:nvSpPr>
        <p:spPr>
          <a:xfrm>
            <a:off x="698504" y="3158786"/>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42" name="Google Shape;142;p21"/>
          <p:cNvSpPr txBox="1"/>
          <p:nvPr>
            <p:ph idx="3" type="subTitle"/>
          </p:nvPr>
        </p:nvSpPr>
        <p:spPr>
          <a:xfrm>
            <a:off x="6315342" y="2847219"/>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43" name="Google Shape;143;p21"/>
          <p:cNvSpPr txBox="1"/>
          <p:nvPr>
            <p:ph idx="4" type="subTitle"/>
          </p:nvPr>
        </p:nvSpPr>
        <p:spPr>
          <a:xfrm>
            <a:off x="6315342" y="3150291"/>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44" name="Shape 144"/>
        <p:cNvGrpSpPr/>
        <p:nvPr/>
      </p:nvGrpSpPr>
      <p:grpSpPr>
        <a:xfrm>
          <a:off x="0" y="0"/>
          <a:ext cx="0" cy="0"/>
          <a:chOff x="0" y="0"/>
          <a:chExt cx="0" cy="0"/>
        </a:xfrm>
      </p:grpSpPr>
      <p:sp>
        <p:nvSpPr>
          <p:cNvPr id="145" name="Google Shape;145;p2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ph idx="1" type="subTitle"/>
          </p:nvPr>
        </p:nvSpPr>
        <p:spPr>
          <a:xfrm>
            <a:off x="625300" y="1217725"/>
            <a:ext cx="38922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
        <p:nvSpPr>
          <p:cNvPr id="147" name="Google Shape;147;p2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2"/>
          <p:cNvSpPr txBox="1"/>
          <p:nvPr>
            <p:ph idx="2" type="subTitle"/>
          </p:nvPr>
        </p:nvSpPr>
        <p:spPr>
          <a:xfrm>
            <a:off x="4571998" y="1217725"/>
            <a:ext cx="38043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5">
    <p:spTree>
      <p:nvGrpSpPr>
        <p:cNvPr id="149" name="Shape 149"/>
        <p:cNvGrpSpPr/>
        <p:nvPr/>
      </p:nvGrpSpPr>
      <p:grpSpPr>
        <a:xfrm>
          <a:off x="0" y="0"/>
          <a:ext cx="0" cy="0"/>
          <a:chOff x="0" y="0"/>
          <a:chExt cx="0" cy="0"/>
        </a:xfrm>
      </p:grpSpPr>
      <p:sp>
        <p:nvSpPr>
          <p:cNvPr id="150" name="Google Shape;150;p23"/>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5_2">
    <p:spTree>
      <p:nvGrpSpPr>
        <p:cNvPr id="152" name="Shape 152"/>
        <p:cNvGrpSpPr/>
        <p:nvPr/>
      </p:nvGrpSpPr>
      <p:grpSpPr>
        <a:xfrm>
          <a:off x="0" y="0"/>
          <a:ext cx="0" cy="0"/>
          <a:chOff x="0" y="0"/>
          <a:chExt cx="0" cy="0"/>
        </a:xfrm>
      </p:grpSpPr>
      <p:sp>
        <p:nvSpPr>
          <p:cNvPr id="153" name="Google Shape;153;p24"/>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_1">
    <p:bg>
      <p:bgPr>
        <a:solidFill>
          <a:schemeClr val="dk1"/>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699000" y="744746"/>
            <a:ext cx="2115000" cy="6321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25"/>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3">
    <p:spTree>
      <p:nvGrpSpPr>
        <p:cNvPr id="158" name="Shape 158"/>
        <p:cNvGrpSpPr/>
        <p:nvPr/>
      </p:nvGrpSpPr>
      <p:grpSpPr>
        <a:xfrm>
          <a:off x="0" y="0"/>
          <a:ext cx="0" cy="0"/>
          <a:chOff x="0" y="0"/>
          <a:chExt cx="0" cy="0"/>
        </a:xfrm>
      </p:grpSpPr>
      <p:sp>
        <p:nvSpPr>
          <p:cNvPr id="159" name="Google Shape;159;p2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3167950"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1" name="Google Shape;161;p26"/>
          <p:cNvSpPr txBox="1"/>
          <p:nvPr>
            <p:ph type="title"/>
          </p:nvPr>
        </p:nvSpPr>
        <p:spPr>
          <a:xfrm>
            <a:off x="54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26"/>
          <p:cNvSpPr txBox="1"/>
          <p:nvPr>
            <p:ph idx="1" type="subTitle"/>
          </p:nvPr>
        </p:nvSpPr>
        <p:spPr>
          <a:xfrm>
            <a:off x="4367289"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163" name="Google Shape;163;p26"/>
          <p:cNvSpPr txBox="1"/>
          <p:nvPr>
            <p:ph idx="2" type="subTitle"/>
          </p:nvPr>
        </p:nvSpPr>
        <p:spPr>
          <a:xfrm>
            <a:off x="3868989"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164" name="Google Shape;164;p26"/>
          <p:cNvSpPr txBox="1"/>
          <p:nvPr>
            <p:ph idx="3" type="subTitle"/>
          </p:nvPr>
        </p:nvSpPr>
        <p:spPr>
          <a:xfrm>
            <a:off x="6574025"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65" name="Google Shape;165;p26"/>
          <p:cNvSpPr txBox="1"/>
          <p:nvPr>
            <p:ph idx="4" type="subTitle"/>
          </p:nvPr>
        </p:nvSpPr>
        <p:spPr>
          <a:xfrm>
            <a:off x="6075725"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3_2">
    <p:bg>
      <p:bgPr>
        <a:solidFill>
          <a:schemeClr val="dk1"/>
        </a:solidFill>
      </p:bgPr>
    </p:bg>
    <p:spTree>
      <p:nvGrpSpPr>
        <p:cNvPr id="166" name="Shape 166"/>
        <p:cNvGrpSpPr/>
        <p:nvPr/>
      </p:nvGrpSpPr>
      <p:grpSpPr>
        <a:xfrm>
          <a:off x="0" y="0"/>
          <a:ext cx="0" cy="0"/>
          <a:chOff x="0" y="0"/>
          <a:chExt cx="0" cy="0"/>
        </a:xfrm>
      </p:grpSpPr>
      <p:sp>
        <p:nvSpPr>
          <p:cNvPr id="167" name="Google Shape;167;p27"/>
          <p:cNvSpPr/>
          <p:nvPr/>
        </p:nvSpPr>
        <p:spPr>
          <a:xfrm rot="5400000">
            <a:off x="2171625" y="1555375"/>
            <a:ext cx="5160600" cy="203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7"/>
          <p:cNvGrpSpPr/>
          <p:nvPr/>
        </p:nvGrpSpPr>
        <p:grpSpPr>
          <a:xfrm flipH="1">
            <a:off x="3732313" y="101275"/>
            <a:ext cx="5282613" cy="4935100"/>
            <a:chOff x="101561" y="101275"/>
            <a:chExt cx="4473000" cy="4935100"/>
          </a:xfrm>
        </p:grpSpPr>
        <p:cxnSp>
          <p:nvCxnSpPr>
            <p:cNvPr id="169" name="Google Shape;169;p27"/>
            <p:cNvCxnSpPr/>
            <p:nvPr/>
          </p:nvCxnSpPr>
          <p:spPr>
            <a:xfrm rot="10800000">
              <a:off x="103276" y="3441000"/>
              <a:ext cx="0" cy="158760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7"/>
            <p:cNvCxnSpPr/>
            <p:nvPr/>
          </p:nvCxnSpPr>
          <p:spPr>
            <a:xfrm rot="10800000">
              <a:off x="101561" y="50363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7"/>
            <p:cNvCxnSpPr/>
            <p:nvPr/>
          </p:nvCxnSpPr>
          <p:spPr>
            <a:xfrm rot="10800000">
              <a:off x="101561" y="1012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172" name="Google Shape;172;p27"/>
            <p:cNvCxnSpPr/>
            <p:nvPr/>
          </p:nvCxnSpPr>
          <p:spPr>
            <a:xfrm rot="10800000">
              <a:off x="103284" y="115475"/>
              <a:ext cx="0" cy="1747800"/>
            </a:xfrm>
            <a:prstGeom prst="straightConnector1">
              <a:avLst/>
            </a:prstGeom>
            <a:noFill/>
            <a:ln cap="flat" cmpd="sng" w="19050">
              <a:solidFill>
                <a:schemeClr val="dk1"/>
              </a:solidFill>
              <a:prstDash val="solid"/>
              <a:round/>
              <a:headEnd len="med" w="med" type="none"/>
              <a:tailEnd len="med" w="med" type="none"/>
            </a:ln>
          </p:spPr>
        </p:cxnSp>
      </p:grpSp>
      <p:sp>
        <p:nvSpPr>
          <p:cNvPr id="173" name="Google Shape;173;p2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type="title"/>
          </p:nvPr>
        </p:nvSpPr>
        <p:spPr>
          <a:xfrm>
            <a:off x="713225" y="539500"/>
            <a:ext cx="2169300" cy="13467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27"/>
          <p:cNvSpPr txBox="1"/>
          <p:nvPr>
            <p:ph idx="1" type="subTitle"/>
          </p:nvPr>
        </p:nvSpPr>
        <p:spPr>
          <a:xfrm>
            <a:off x="3814725" y="539500"/>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76" name="Google Shape;176;p27"/>
          <p:cNvSpPr txBox="1"/>
          <p:nvPr>
            <p:ph idx="2" type="subTitle"/>
          </p:nvPr>
        </p:nvSpPr>
        <p:spPr>
          <a:xfrm>
            <a:off x="3814725" y="912194"/>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77" name="Google Shape;177;p27"/>
          <p:cNvSpPr txBox="1"/>
          <p:nvPr>
            <p:ph idx="3" type="subTitle"/>
          </p:nvPr>
        </p:nvSpPr>
        <p:spPr>
          <a:xfrm>
            <a:off x="3814725" y="2039536"/>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78" name="Google Shape;178;p27"/>
          <p:cNvSpPr txBox="1"/>
          <p:nvPr>
            <p:ph idx="4" type="subTitle"/>
          </p:nvPr>
        </p:nvSpPr>
        <p:spPr>
          <a:xfrm>
            <a:off x="3814725" y="2412230"/>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79" name="Google Shape;179;p27"/>
          <p:cNvSpPr txBox="1"/>
          <p:nvPr>
            <p:ph idx="5" type="subTitle"/>
          </p:nvPr>
        </p:nvSpPr>
        <p:spPr>
          <a:xfrm>
            <a:off x="3814725" y="3539400"/>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80" name="Google Shape;180;p27"/>
          <p:cNvSpPr txBox="1"/>
          <p:nvPr>
            <p:ph idx="6" type="subTitle"/>
          </p:nvPr>
        </p:nvSpPr>
        <p:spPr>
          <a:xfrm>
            <a:off x="3814725" y="3912094"/>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ONLY_3_1">
    <p:spTree>
      <p:nvGrpSpPr>
        <p:cNvPr id="181" name="Shape 181"/>
        <p:cNvGrpSpPr/>
        <p:nvPr/>
      </p:nvGrpSpPr>
      <p:grpSpPr>
        <a:xfrm>
          <a:off x="0" y="0"/>
          <a:ext cx="0" cy="0"/>
          <a:chOff x="0" y="0"/>
          <a:chExt cx="0" cy="0"/>
        </a:xfrm>
      </p:grpSpPr>
      <p:sp>
        <p:nvSpPr>
          <p:cNvPr id="182" name="Google Shape;182;p2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25974"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 name="Google Shape;184;p28"/>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28"/>
          <p:cNvSpPr txBox="1"/>
          <p:nvPr>
            <p:ph idx="1" type="subTitle"/>
          </p:nvPr>
        </p:nvSpPr>
        <p:spPr>
          <a:xfrm>
            <a:off x="1433564"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186" name="Google Shape;186;p28"/>
          <p:cNvSpPr txBox="1"/>
          <p:nvPr>
            <p:ph idx="2" type="subTitle"/>
          </p:nvPr>
        </p:nvSpPr>
        <p:spPr>
          <a:xfrm>
            <a:off x="935264"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187" name="Google Shape;187;p28"/>
          <p:cNvSpPr txBox="1"/>
          <p:nvPr>
            <p:ph idx="3" type="subTitle"/>
          </p:nvPr>
        </p:nvSpPr>
        <p:spPr>
          <a:xfrm>
            <a:off x="3892018" y="2327453"/>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88" name="Google Shape;188;p28"/>
          <p:cNvSpPr txBox="1"/>
          <p:nvPr>
            <p:ph idx="4" type="subTitle"/>
          </p:nvPr>
        </p:nvSpPr>
        <p:spPr>
          <a:xfrm>
            <a:off x="3393718"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ONLY_3_1_1">
    <p:bg>
      <p:bgPr>
        <a:solidFill>
          <a:schemeClr val="dk1"/>
        </a:solidFill>
      </p:bgPr>
    </p:bg>
    <p:spTree>
      <p:nvGrpSpPr>
        <p:cNvPr id="189" name="Shape 189"/>
        <p:cNvGrpSpPr/>
        <p:nvPr/>
      </p:nvGrpSpPr>
      <p:grpSpPr>
        <a:xfrm>
          <a:off x="0" y="0"/>
          <a:ext cx="0" cy="0"/>
          <a:chOff x="0" y="0"/>
          <a:chExt cx="0" cy="0"/>
        </a:xfrm>
      </p:grpSpPr>
      <p:sp>
        <p:nvSpPr>
          <p:cNvPr id="190" name="Google Shape;190;p29"/>
          <p:cNvSpPr/>
          <p:nvPr/>
        </p:nvSpPr>
        <p:spPr>
          <a:xfrm>
            <a:off x="101550" y="109375"/>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rot="5400000">
            <a:off x="2171625" y="1555375"/>
            <a:ext cx="5160600" cy="203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29"/>
          <p:cNvSpPr txBox="1"/>
          <p:nvPr>
            <p:ph idx="1" type="subTitle"/>
          </p:nvPr>
        </p:nvSpPr>
        <p:spPr>
          <a:xfrm>
            <a:off x="3814725" y="537500"/>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94" name="Google Shape;194;p29"/>
          <p:cNvSpPr txBox="1"/>
          <p:nvPr>
            <p:ph idx="2" type="subTitle"/>
          </p:nvPr>
        </p:nvSpPr>
        <p:spPr>
          <a:xfrm>
            <a:off x="3814725" y="908709"/>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95" name="Google Shape;195;p29"/>
          <p:cNvSpPr txBox="1"/>
          <p:nvPr>
            <p:ph idx="3" type="subTitle"/>
          </p:nvPr>
        </p:nvSpPr>
        <p:spPr>
          <a:xfrm>
            <a:off x="3814725" y="2150549"/>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6" name="Google Shape;196;p29"/>
          <p:cNvSpPr txBox="1"/>
          <p:nvPr>
            <p:ph idx="4" type="subTitle"/>
          </p:nvPr>
        </p:nvSpPr>
        <p:spPr>
          <a:xfrm>
            <a:off x="3814725" y="2531948"/>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97" name="Google Shape;197;p29"/>
          <p:cNvSpPr txBox="1"/>
          <p:nvPr>
            <p:ph idx="5" type="subTitle"/>
          </p:nvPr>
        </p:nvSpPr>
        <p:spPr>
          <a:xfrm>
            <a:off x="3814725" y="3770513"/>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8" name="Google Shape;198;p29"/>
          <p:cNvSpPr txBox="1"/>
          <p:nvPr>
            <p:ph idx="6" type="subTitle"/>
          </p:nvPr>
        </p:nvSpPr>
        <p:spPr>
          <a:xfrm>
            <a:off x="3814725" y="4151913"/>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
    <p:bg>
      <p:bgPr>
        <a:solidFill>
          <a:schemeClr val="dk1"/>
        </a:solidFill>
      </p:bgPr>
    </p:bg>
    <p:spTree>
      <p:nvGrpSpPr>
        <p:cNvPr id="199" name="Shape 199"/>
        <p:cNvGrpSpPr/>
        <p:nvPr/>
      </p:nvGrpSpPr>
      <p:grpSpPr>
        <a:xfrm>
          <a:off x="0" y="0"/>
          <a:ext cx="0" cy="0"/>
          <a:chOff x="0" y="0"/>
          <a:chExt cx="0" cy="0"/>
        </a:xfrm>
      </p:grpSpPr>
      <p:sp>
        <p:nvSpPr>
          <p:cNvPr id="200" name="Google Shape;200;p3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29" name="Google Shape;29;p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2">
    <p:bg>
      <p:bgPr>
        <a:solidFill>
          <a:schemeClr val="lt1"/>
        </a:solidFill>
      </p:bgPr>
    </p:bg>
    <p:spTree>
      <p:nvGrpSpPr>
        <p:cNvPr id="202" name="Shape 202"/>
        <p:cNvGrpSpPr/>
        <p:nvPr/>
      </p:nvGrpSpPr>
      <p:grpSpPr>
        <a:xfrm>
          <a:off x="0" y="0"/>
          <a:ext cx="0" cy="0"/>
          <a:chOff x="0" y="0"/>
          <a:chExt cx="0" cy="0"/>
        </a:xfrm>
      </p:grpSpPr>
      <p:sp>
        <p:nvSpPr>
          <p:cNvPr id="203" name="Google Shape;203;p3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
    <p:bg>
      <p:bgPr>
        <a:solidFill>
          <a:schemeClr val="dk1"/>
        </a:solidFill>
      </p:bgPr>
    </p:bg>
    <p:spTree>
      <p:nvGrpSpPr>
        <p:cNvPr id="205" name="Shape 205"/>
        <p:cNvGrpSpPr/>
        <p:nvPr/>
      </p:nvGrpSpPr>
      <p:grpSpPr>
        <a:xfrm>
          <a:off x="0" y="0"/>
          <a:ext cx="0" cy="0"/>
          <a:chOff x="0" y="0"/>
          <a:chExt cx="0" cy="0"/>
        </a:xfrm>
      </p:grpSpPr>
      <p:sp>
        <p:nvSpPr>
          <p:cNvPr id="206" name="Google Shape;206;p32"/>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txBox="1"/>
          <p:nvPr>
            <p:ph type="title"/>
          </p:nvPr>
        </p:nvSpPr>
        <p:spPr>
          <a:xfrm>
            <a:off x="4876902" y="120065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1_1_1">
    <p:bg>
      <p:bgPr>
        <a:solidFill>
          <a:schemeClr val="lt1"/>
        </a:solidFill>
      </p:bgPr>
    </p:bg>
    <p:spTree>
      <p:nvGrpSpPr>
        <p:cNvPr id="208" name="Shape 208"/>
        <p:cNvGrpSpPr/>
        <p:nvPr/>
      </p:nvGrpSpPr>
      <p:grpSpPr>
        <a:xfrm>
          <a:off x="0" y="0"/>
          <a:ext cx="0" cy="0"/>
          <a:chOff x="0" y="0"/>
          <a:chExt cx="0" cy="0"/>
        </a:xfrm>
      </p:grpSpPr>
      <p:sp>
        <p:nvSpPr>
          <p:cNvPr id="209" name="Google Shape;209;p3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txBox="1"/>
          <p:nvPr>
            <p:ph type="title"/>
          </p:nvPr>
        </p:nvSpPr>
        <p:spPr>
          <a:xfrm>
            <a:off x="713227" y="31090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1_1_1_1">
    <p:bg>
      <p:bgPr>
        <a:solidFill>
          <a:schemeClr val="dk1"/>
        </a:solidFill>
      </p:bgPr>
    </p:bg>
    <p:spTree>
      <p:nvGrpSpPr>
        <p:cNvPr id="211" name="Shape 211"/>
        <p:cNvGrpSpPr/>
        <p:nvPr/>
      </p:nvGrpSpPr>
      <p:grpSpPr>
        <a:xfrm>
          <a:off x="0" y="0"/>
          <a:ext cx="0" cy="0"/>
          <a:chOff x="0" y="0"/>
          <a:chExt cx="0" cy="0"/>
        </a:xfrm>
      </p:grpSpPr>
      <p:sp>
        <p:nvSpPr>
          <p:cNvPr id="212" name="Google Shape;212;p34"/>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txBox="1"/>
          <p:nvPr>
            <p:ph type="title"/>
          </p:nvPr>
        </p:nvSpPr>
        <p:spPr>
          <a:xfrm>
            <a:off x="713227" y="53950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TITLE_ONLY_2">
    <p:spTree>
      <p:nvGrpSpPr>
        <p:cNvPr id="214" name="Shape 214"/>
        <p:cNvGrpSpPr/>
        <p:nvPr/>
      </p:nvGrpSpPr>
      <p:grpSpPr>
        <a:xfrm>
          <a:off x="0" y="0"/>
          <a:ext cx="0" cy="0"/>
          <a:chOff x="0" y="0"/>
          <a:chExt cx="0" cy="0"/>
        </a:xfrm>
      </p:grpSpPr>
      <p:sp>
        <p:nvSpPr>
          <p:cNvPr id="215" name="Google Shape;215;p35"/>
          <p:cNvSpPr txBox="1"/>
          <p:nvPr>
            <p:ph type="title"/>
          </p:nvPr>
        </p:nvSpPr>
        <p:spPr>
          <a:xfrm>
            <a:off x="489900"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3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TITLE_ONLY_2_3">
    <p:bg>
      <p:bgPr>
        <a:solidFill>
          <a:schemeClr val="dk1"/>
        </a:solidFill>
      </p:bgPr>
    </p:bg>
    <p:spTree>
      <p:nvGrpSpPr>
        <p:cNvPr id="217" name="Shape 217"/>
        <p:cNvGrpSpPr/>
        <p:nvPr/>
      </p:nvGrpSpPr>
      <p:grpSpPr>
        <a:xfrm>
          <a:off x="0" y="0"/>
          <a:ext cx="0" cy="0"/>
          <a:chOff x="0" y="0"/>
          <a:chExt cx="0" cy="0"/>
        </a:xfrm>
      </p:grpSpPr>
      <p:sp>
        <p:nvSpPr>
          <p:cNvPr id="218" name="Google Shape;218;p3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6"/>
          <p:cNvSpPr/>
          <p:nvPr/>
        </p:nvSpPr>
        <p:spPr>
          <a:xfrm>
            <a:off x="0" y="1234075"/>
            <a:ext cx="2906400" cy="267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cxnSp>
        <p:nvCxnSpPr>
          <p:cNvPr id="220" name="Google Shape;220;p36"/>
          <p:cNvCxnSpPr/>
          <p:nvPr/>
        </p:nvCxnSpPr>
        <p:spPr>
          <a:xfrm>
            <a:off x="103800" y="1235275"/>
            <a:ext cx="0" cy="2688600"/>
          </a:xfrm>
          <a:prstGeom prst="straightConnector1">
            <a:avLst/>
          </a:prstGeom>
          <a:noFill/>
          <a:ln cap="flat" cmpd="sng" w="19050">
            <a:solidFill>
              <a:schemeClr val="dk1"/>
            </a:solidFill>
            <a:prstDash val="solid"/>
            <a:round/>
            <a:headEnd len="med" w="med" type="none"/>
            <a:tailEnd len="med" w="med" type="none"/>
          </a:ln>
        </p:spPr>
      </p:cxnSp>
      <p:sp>
        <p:nvSpPr>
          <p:cNvPr id="221" name="Google Shape;221;p36"/>
          <p:cNvSpPr txBox="1"/>
          <p:nvPr>
            <p:ph type="title"/>
          </p:nvPr>
        </p:nvSpPr>
        <p:spPr>
          <a:xfrm>
            <a:off x="713225"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TITLE_ONLY_2_2">
    <p:spTree>
      <p:nvGrpSpPr>
        <p:cNvPr id="222" name="Shape 222"/>
        <p:cNvGrpSpPr/>
        <p:nvPr/>
      </p:nvGrpSpPr>
      <p:grpSpPr>
        <a:xfrm>
          <a:off x="0" y="0"/>
          <a:ext cx="0" cy="0"/>
          <a:chOff x="0" y="0"/>
          <a:chExt cx="0" cy="0"/>
        </a:xfrm>
      </p:grpSpPr>
      <p:sp>
        <p:nvSpPr>
          <p:cNvPr id="223" name="Google Shape;223;p37"/>
          <p:cNvSpPr txBox="1"/>
          <p:nvPr>
            <p:ph type="title"/>
          </p:nvPr>
        </p:nvSpPr>
        <p:spPr>
          <a:xfrm>
            <a:off x="609547" y="378511"/>
            <a:ext cx="3946800" cy="13812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4" name="Google Shape;224;p3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TITLE_ONLY_2_2_1">
    <p:bg>
      <p:bgPr>
        <a:solidFill>
          <a:schemeClr val="dk1"/>
        </a:solidFill>
      </p:bgPr>
    </p:bg>
    <p:spTree>
      <p:nvGrpSpPr>
        <p:cNvPr id="225" name="Shape 225"/>
        <p:cNvGrpSpPr/>
        <p:nvPr/>
      </p:nvGrpSpPr>
      <p:grpSpPr>
        <a:xfrm>
          <a:off x="0" y="0"/>
          <a:ext cx="0" cy="0"/>
          <a:chOff x="0" y="0"/>
          <a:chExt cx="0" cy="0"/>
        </a:xfrm>
      </p:grpSpPr>
      <p:sp>
        <p:nvSpPr>
          <p:cNvPr id="226" name="Google Shape;226;p38"/>
          <p:cNvSpPr txBox="1"/>
          <p:nvPr>
            <p:ph type="title"/>
          </p:nvPr>
        </p:nvSpPr>
        <p:spPr>
          <a:xfrm>
            <a:off x="713225" y="353950"/>
            <a:ext cx="7726800" cy="75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38"/>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TITLE_ONLY_2_1">
    <p:bg>
      <p:bgPr>
        <a:solidFill>
          <a:schemeClr val="dk1"/>
        </a:solidFill>
      </p:bgPr>
    </p:bg>
    <p:spTree>
      <p:nvGrpSpPr>
        <p:cNvPr id="228" name="Shape 228"/>
        <p:cNvGrpSpPr/>
        <p:nvPr/>
      </p:nvGrpSpPr>
      <p:grpSpPr>
        <a:xfrm>
          <a:off x="0" y="0"/>
          <a:ext cx="0" cy="0"/>
          <a:chOff x="0" y="0"/>
          <a:chExt cx="0" cy="0"/>
        </a:xfrm>
      </p:grpSpPr>
      <p:sp>
        <p:nvSpPr>
          <p:cNvPr id="229" name="Google Shape;229;p39"/>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txBox="1"/>
          <p:nvPr>
            <p:ph type="title"/>
          </p:nvPr>
        </p:nvSpPr>
        <p:spPr>
          <a:xfrm>
            <a:off x="491400" y="1929600"/>
            <a:ext cx="2267700" cy="12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TITLE_ONLY_2_1_1">
    <p:bg>
      <p:bgPr>
        <a:solidFill>
          <a:schemeClr val="dk1"/>
        </a:solidFill>
      </p:bgPr>
    </p:bg>
    <p:spTree>
      <p:nvGrpSpPr>
        <p:cNvPr id="231" name="Shape 231"/>
        <p:cNvGrpSpPr/>
        <p:nvPr/>
      </p:nvGrpSpPr>
      <p:grpSpPr>
        <a:xfrm>
          <a:off x="0" y="0"/>
          <a:ext cx="0" cy="0"/>
          <a:chOff x="0" y="0"/>
          <a:chExt cx="0" cy="0"/>
        </a:xfrm>
      </p:grpSpPr>
      <p:sp>
        <p:nvSpPr>
          <p:cNvPr id="232" name="Google Shape;232;p4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txBox="1"/>
          <p:nvPr>
            <p:ph type="title"/>
          </p:nvPr>
        </p:nvSpPr>
        <p:spPr>
          <a:xfrm>
            <a:off x="6172200" y="420540"/>
            <a:ext cx="2267700" cy="1284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3189572" y="-61450"/>
            <a:ext cx="6166500" cy="52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233850" y="179430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txBox="1"/>
          <p:nvPr>
            <p:ph idx="1" type="subTitle"/>
          </p:nvPr>
        </p:nvSpPr>
        <p:spPr>
          <a:xfrm>
            <a:off x="4153278" y="3146801"/>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5" name="Google Shape;35;p5"/>
          <p:cNvSpPr txBox="1"/>
          <p:nvPr>
            <p:ph idx="2" type="subTitle"/>
          </p:nvPr>
        </p:nvSpPr>
        <p:spPr>
          <a:xfrm>
            <a:off x="3906378" y="3458361"/>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
        <p:nvSpPr>
          <p:cNvPr id="36" name="Google Shape;36;p5"/>
          <p:cNvSpPr txBox="1"/>
          <p:nvPr>
            <p:ph idx="3" type="subTitle"/>
          </p:nvPr>
        </p:nvSpPr>
        <p:spPr>
          <a:xfrm>
            <a:off x="6374237" y="580394"/>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7" name="Google Shape;37;p5"/>
          <p:cNvSpPr txBox="1"/>
          <p:nvPr>
            <p:ph idx="4" type="subTitle"/>
          </p:nvPr>
        </p:nvSpPr>
        <p:spPr>
          <a:xfrm>
            <a:off x="6374239" y="883466"/>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TITLE_ONLY_4">
    <p:spTree>
      <p:nvGrpSpPr>
        <p:cNvPr id="234" name="Shape 234"/>
        <p:cNvGrpSpPr/>
        <p:nvPr/>
      </p:nvGrpSpPr>
      <p:grpSpPr>
        <a:xfrm>
          <a:off x="0" y="0"/>
          <a:ext cx="0" cy="0"/>
          <a:chOff x="0" y="0"/>
          <a:chExt cx="0" cy="0"/>
        </a:xfrm>
      </p:grpSpPr>
      <p:sp>
        <p:nvSpPr>
          <p:cNvPr id="235" name="Google Shape;235;p4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p:nvPr/>
        </p:nvSpPr>
        <p:spPr>
          <a:xfrm>
            <a:off x="2897" y="-49925"/>
            <a:ext cx="9144000" cy="5208300"/>
          </a:xfrm>
          <a:prstGeom prst="rect">
            <a:avLst/>
          </a:prstGeom>
          <a:solidFill>
            <a:schemeClr val="dk1">
              <a:alpha val="64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1"/>
          <p:cNvSpPr/>
          <p:nvPr/>
        </p:nvSpPr>
        <p:spPr>
          <a:xfrm>
            <a:off x="2724150" y="0"/>
            <a:ext cx="3695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238" name="Google Shape;238;p41"/>
          <p:cNvCxnSpPr/>
          <p:nvPr/>
        </p:nvCxnSpPr>
        <p:spPr>
          <a:xfrm>
            <a:off x="2703648" y="106200"/>
            <a:ext cx="3811800" cy="0"/>
          </a:xfrm>
          <a:prstGeom prst="straightConnector1">
            <a:avLst/>
          </a:prstGeom>
          <a:noFill/>
          <a:ln cap="flat" cmpd="sng" w="19050">
            <a:solidFill>
              <a:schemeClr val="dk1"/>
            </a:solidFill>
            <a:prstDash val="solid"/>
            <a:round/>
            <a:headEnd len="med" w="med" type="none"/>
            <a:tailEnd len="med" w="med" type="none"/>
          </a:ln>
        </p:spPr>
      </p:cxnSp>
      <p:cxnSp>
        <p:nvCxnSpPr>
          <p:cNvPr id="239" name="Google Shape;239;p41"/>
          <p:cNvCxnSpPr/>
          <p:nvPr/>
        </p:nvCxnSpPr>
        <p:spPr>
          <a:xfrm>
            <a:off x="2703648" y="5037300"/>
            <a:ext cx="3811800" cy="0"/>
          </a:xfrm>
          <a:prstGeom prst="straightConnector1">
            <a:avLst/>
          </a:prstGeom>
          <a:noFill/>
          <a:ln cap="flat" cmpd="sng" w="19050">
            <a:solidFill>
              <a:schemeClr val="dk1"/>
            </a:solidFill>
            <a:prstDash val="solid"/>
            <a:round/>
            <a:headEnd len="med" w="med" type="none"/>
            <a:tailEnd len="med" w="med" type="none"/>
          </a:ln>
        </p:spPr>
      </p:cxnSp>
      <p:sp>
        <p:nvSpPr>
          <p:cNvPr id="240" name="Google Shape;240;p41"/>
          <p:cNvSpPr txBox="1"/>
          <p:nvPr>
            <p:ph type="title"/>
          </p:nvPr>
        </p:nvSpPr>
        <p:spPr>
          <a:xfrm>
            <a:off x="2724150" y="354084"/>
            <a:ext cx="3695700" cy="78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8">
  <p:cSld name="TITLE_ONLY_4_1">
    <p:bg>
      <p:bgPr>
        <a:solidFill>
          <a:schemeClr val="dk1"/>
        </a:solidFill>
      </p:bgPr>
    </p:bg>
    <p:spTree>
      <p:nvGrpSpPr>
        <p:cNvPr id="241" name="Shape 241"/>
        <p:cNvGrpSpPr/>
        <p:nvPr/>
      </p:nvGrpSpPr>
      <p:grpSpPr>
        <a:xfrm>
          <a:off x="0" y="0"/>
          <a:ext cx="0" cy="0"/>
          <a:chOff x="0" y="0"/>
          <a:chExt cx="0" cy="0"/>
        </a:xfrm>
      </p:grpSpPr>
      <p:sp>
        <p:nvSpPr>
          <p:cNvPr id="242" name="Google Shape;242;p42"/>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2"/>
          <p:cNvSpPr txBox="1"/>
          <p:nvPr>
            <p:ph type="title"/>
          </p:nvPr>
        </p:nvSpPr>
        <p:spPr>
          <a:xfrm>
            <a:off x="713225" y="682725"/>
            <a:ext cx="2084100" cy="78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4">
    <p:spTree>
      <p:nvGrpSpPr>
        <p:cNvPr id="244" name="Shape 244"/>
        <p:cNvGrpSpPr/>
        <p:nvPr/>
      </p:nvGrpSpPr>
      <p:grpSpPr>
        <a:xfrm>
          <a:off x="0" y="0"/>
          <a:ext cx="0" cy="0"/>
          <a:chOff x="0" y="0"/>
          <a:chExt cx="0" cy="0"/>
        </a:xfrm>
      </p:grpSpPr>
      <p:sp>
        <p:nvSpPr>
          <p:cNvPr id="245" name="Google Shape;245;p43"/>
          <p:cNvSpPr txBox="1"/>
          <p:nvPr>
            <p:ph type="title"/>
          </p:nvPr>
        </p:nvSpPr>
        <p:spPr>
          <a:xfrm>
            <a:off x="678626" y="323575"/>
            <a:ext cx="7795500" cy="7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43"/>
          <p:cNvSpPr txBox="1"/>
          <p:nvPr>
            <p:ph idx="1" type="subTitle"/>
          </p:nvPr>
        </p:nvSpPr>
        <p:spPr>
          <a:xfrm>
            <a:off x="1129018" y="1419022"/>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247" name="Google Shape;247;p43"/>
          <p:cNvSpPr txBox="1"/>
          <p:nvPr>
            <p:ph idx="2" type="subTitle"/>
          </p:nvPr>
        </p:nvSpPr>
        <p:spPr>
          <a:xfrm>
            <a:off x="1005268" y="1701365"/>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48" name="Google Shape;248;p43"/>
          <p:cNvSpPr txBox="1"/>
          <p:nvPr>
            <p:ph idx="3" type="subTitle"/>
          </p:nvPr>
        </p:nvSpPr>
        <p:spPr>
          <a:xfrm>
            <a:off x="3549953" y="141422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249" name="Google Shape;249;p43"/>
          <p:cNvSpPr txBox="1"/>
          <p:nvPr>
            <p:ph idx="4" type="subTitle"/>
          </p:nvPr>
        </p:nvSpPr>
        <p:spPr>
          <a:xfrm>
            <a:off x="3426503" y="1701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0" name="Google Shape;250;p43"/>
          <p:cNvSpPr txBox="1"/>
          <p:nvPr>
            <p:ph idx="5" type="subTitle"/>
          </p:nvPr>
        </p:nvSpPr>
        <p:spPr>
          <a:xfrm>
            <a:off x="6059184" y="1414222"/>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251" name="Google Shape;251;p43"/>
          <p:cNvSpPr txBox="1"/>
          <p:nvPr>
            <p:ph idx="6" type="subTitle"/>
          </p:nvPr>
        </p:nvSpPr>
        <p:spPr>
          <a:xfrm>
            <a:off x="5883984" y="1701365"/>
            <a:ext cx="2222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2" name="Google Shape;252;p43"/>
          <p:cNvSpPr txBox="1"/>
          <p:nvPr>
            <p:ph idx="7" type="subTitle"/>
          </p:nvPr>
        </p:nvSpPr>
        <p:spPr>
          <a:xfrm>
            <a:off x="1129018" y="2684950"/>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253" name="Google Shape;253;p43"/>
          <p:cNvSpPr txBox="1"/>
          <p:nvPr>
            <p:ph idx="8" type="subTitle"/>
          </p:nvPr>
        </p:nvSpPr>
        <p:spPr>
          <a:xfrm>
            <a:off x="1005268" y="2947812"/>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4" name="Google Shape;254;p43"/>
          <p:cNvSpPr txBox="1"/>
          <p:nvPr>
            <p:ph idx="9" type="subTitle"/>
          </p:nvPr>
        </p:nvSpPr>
        <p:spPr>
          <a:xfrm>
            <a:off x="3551303"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255" name="Google Shape;255;p43"/>
          <p:cNvSpPr txBox="1"/>
          <p:nvPr>
            <p:ph idx="13" type="subTitle"/>
          </p:nvPr>
        </p:nvSpPr>
        <p:spPr>
          <a:xfrm>
            <a:off x="3426503"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6" name="Google Shape;256;p43"/>
          <p:cNvSpPr txBox="1"/>
          <p:nvPr>
            <p:ph idx="14" type="subTitle"/>
          </p:nvPr>
        </p:nvSpPr>
        <p:spPr>
          <a:xfrm>
            <a:off x="6059184"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257" name="Google Shape;257;p43"/>
          <p:cNvSpPr txBox="1"/>
          <p:nvPr>
            <p:ph idx="15" type="subTitle"/>
          </p:nvPr>
        </p:nvSpPr>
        <p:spPr>
          <a:xfrm>
            <a:off x="5934384"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8" name="Google Shape;258;p4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4_1">
    <p:bg>
      <p:bgPr>
        <a:solidFill>
          <a:schemeClr val="dk1"/>
        </a:solidFill>
      </p:bgPr>
    </p:bg>
    <p:spTree>
      <p:nvGrpSpPr>
        <p:cNvPr id="259" name="Shape 259"/>
        <p:cNvGrpSpPr/>
        <p:nvPr/>
      </p:nvGrpSpPr>
      <p:grpSpPr>
        <a:xfrm>
          <a:off x="0" y="0"/>
          <a:ext cx="0" cy="0"/>
          <a:chOff x="0" y="0"/>
          <a:chExt cx="0" cy="0"/>
        </a:xfrm>
      </p:grpSpPr>
      <p:sp>
        <p:nvSpPr>
          <p:cNvPr id="260" name="Google Shape;260;p44"/>
          <p:cNvSpPr txBox="1"/>
          <p:nvPr>
            <p:ph type="title"/>
          </p:nvPr>
        </p:nvSpPr>
        <p:spPr>
          <a:xfrm>
            <a:off x="2397750" y="323575"/>
            <a:ext cx="6076500" cy="734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 name="Google Shape;261;p44"/>
          <p:cNvSpPr txBox="1"/>
          <p:nvPr>
            <p:ph idx="1" type="subTitle"/>
          </p:nvPr>
        </p:nvSpPr>
        <p:spPr>
          <a:xfrm>
            <a:off x="3201193" y="1571422"/>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262" name="Google Shape;262;p44"/>
          <p:cNvSpPr txBox="1"/>
          <p:nvPr>
            <p:ph idx="2" type="subTitle"/>
          </p:nvPr>
        </p:nvSpPr>
        <p:spPr>
          <a:xfrm>
            <a:off x="3201193" y="1853765"/>
            <a:ext cx="21219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3" name="Google Shape;263;p44"/>
          <p:cNvSpPr txBox="1"/>
          <p:nvPr>
            <p:ph idx="3" type="subTitle"/>
          </p:nvPr>
        </p:nvSpPr>
        <p:spPr>
          <a:xfrm>
            <a:off x="6341184" y="1566622"/>
            <a:ext cx="1874400" cy="28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264" name="Google Shape;264;p44"/>
          <p:cNvSpPr txBox="1"/>
          <p:nvPr>
            <p:ph idx="4" type="subTitle"/>
          </p:nvPr>
        </p:nvSpPr>
        <p:spPr>
          <a:xfrm>
            <a:off x="6341184" y="1853765"/>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5" name="Google Shape;265;p44"/>
          <p:cNvSpPr txBox="1"/>
          <p:nvPr>
            <p:ph idx="5" type="subTitle"/>
          </p:nvPr>
        </p:nvSpPr>
        <p:spPr>
          <a:xfrm>
            <a:off x="6341184" y="2665518"/>
            <a:ext cx="1871700" cy="28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266" name="Google Shape;266;p44"/>
          <p:cNvSpPr txBox="1"/>
          <p:nvPr>
            <p:ph idx="6" type="subTitle"/>
          </p:nvPr>
        </p:nvSpPr>
        <p:spPr>
          <a:xfrm>
            <a:off x="6341184" y="2952661"/>
            <a:ext cx="22221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7" name="Google Shape;267;p44"/>
          <p:cNvSpPr txBox="1"/>
          <p:nvPr>
            <p:ph idx="7" type="subTitle"/>
          </p:nvPr>
        </p:nvSpPr>
        <p:spPr>
          <a:xfrm>
            <a:off x="3201193" y="2670711"/>
            <a:ext cx="18744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268" name="Google Shape;268;p44"/>
          <p:cNvSpPr txBox="1"/>
          <p:nvPr>
            <p:ph idx="8" type="subTitle"/>
          </p:nvPr>
        </p:nvSpPr>
        <p:spPr>
          <a:xfrm>
            <a:off x="3201193" y="2954334"/>
            <a:ext cx="21219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9" name="Google Shape;269;p44"/>
          <p:cNvSpPr txBox="1"/>
          <p:nvPr>
            <p:ph idx="9" type="subTitle"/>
          </p:nvPr>
        </p:nvSpPr>
        <p:spPr>
          <a:xfrm>
            <a:off x="3201193" y="3785607"/>
            <a:ext cx="18717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270" name="Google Shape;270;p44"/>
          <p:cNvSpPr txBox="1"/>
          <p:nvPr>
            <p:ph idx="13" type="subTitle"/>
          </p:nvPr>
        </p:nvSpPr>
        <p:spPr>
          <a:xfrm>
            <a:off x="3201193" y="4070783"/>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1" name="Google Shape;271;p44"/>
          <p:cNvSpPr txBox="1"/>
          <p:nvPr>
            <p:ph idx="14" type="subTitle"/>
          </p:nvPr>
        </p:nvSpPr>
        <p:spPr>
          <a:xfrm>
            <a:off x="6341184" y="3787383"/>
            <a:ext cx="18717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272" name="Google Shape;272;p44"/>
          <p:cNvSpPr txBox="1"/>
          <p:nvPr>
            <p:ph idx="15" type="subTitle"/>
          </p:nvPr>
        </p:nvSpPr>
        <p:spPr>
          <a:xfrm>
            <a:off x="6341184" y="4072559"/>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3" name="Google Shape;273;p44"/>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
    <p:spTree>
      <p:nvGrpSpPr>
        <p:cNvPr id="274" name="Shape 274"/>
        <p:cNvGrpSpPr/>
        <p:nvPr/>
      </p:nvGrpSpPr>
      <p:grpSpPr>
        <a:xfrm>
          <a:off x="0" y="0"/>
          <a:ext cx="0" cy="0"/>
          <a:chOff x="0" y="0"/>
          <a:chExt cx="0" cy="0"/>
        </a:xfrm>
      </p:grpSpPr>
      <p:sp>
        <p:nvSpPr>
          <p:cNvPr id="275" name="Google Shape;275;p45"/>
          <p:cNvSpPr/>
          <p:nvPr/>
        </p:nvSpPr>
        <p:spPr>
          <a:xfrm>
            <a:off x="2766683" y="357561"/>
            <a:ext cx="5559600" cy="448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6" name="Google Shape;276;p45"/>
          <p:cNvSpPr txBox="1"/>
          <p:nvPr>
            <p:ph idx="1" type="subTitle"/>
          </p:nvPr>
        </p:nvSpPr>
        <p:spPr>
          <a:xfrm>
            <a:off x="3845043" y="10005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77" name="Google Shape;277;p45"/>
          <p:cNvSpPr txBox="1"/>
          <p:nvPr>
            <p:ph idx="2" type="subTitle"/>
          </p:nvPr>
        </p:nvSpPr>
        <p:spPr>
          <a:xfrm>
            <a:off x="3845043" y="12633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78" name="Google Shape;278;p45"/>
          <p:cNvSpPr txBox="1"/>
          <p:nvPr>
            <p:ph idx="3" type="subTitle"/>
          </p:nvPr>
        </p:nvSpPr>
        <p:spPr>
          <a:xfrm>
            <a:off x="3845043"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79" name="Google Shape;279;p45"/>
          <p:cNvSpPr txBox="1"/>
          <p:nvPr>
            <p:ph idx="4" type="subTitle"/>
          </p:nvPr>
        </p:nvSpPr>
        <p:spPr>
          <a:xfrm>
            <a:off x="6411818" y="1263378"/>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80" name="Google Shape;280;p45"/>
          <p:cNvSpPr txBox="1"/>
          <p:nvPr>
            <p:ph idx="5" type="subTitle"/>
          </p:nvPr>
        </p:nvSpPr>
        <p:spPr>
          <a:xfrm>
            <a:off x="6411068" y="99917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81" name="Google Shape;281;p45"/>
          <p:cNvSpPr txBox="1"/>
          <p:nvPr>
            <p:ph idx="6" type="subTitle"/>
          </p:nvPr>
        </p:nvSpPr>
        <p:spPr>
          <a:xfrm>
            <a:off x="3845043" y="33504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82" name="Google Shape;282;p45"/>
          <p:cNvSpPr txBox="1"/>
          <p:nvPr>
            <p:ph idx="7" type="subTitle"/>
          </p:nvPr>
        </p:nvSpPr>
        <p:spPr>
          <a:xfrm>
            <a:off x="6411818"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83" name="Google Shape;283;p45"/>
          <p:cNvSpPr txBox="1"/>
          <p:nvPr>
            <p:ph idx="8" type="subTitle"/>
          </p:nvPr>
        </p:nvSpPr>
        <p:spPr>
          <a:xfrm>
            <a:off x="6411818" y="335176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84" name="Google Shape;284;p45"/>
          <p:cNvSpPr txBox="1"/>
          <p:nvPr>
            <p:ph type="title"/>
          </p:nvPr>
        </p:nvSpPr>
        <p:spPr>
          <a:xfrm>
            <a:off x="696450" y="1555800"/>
            <a:ext cx="1857600" cy="20319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4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bg>
      <p:bgPr>
        <a:solidFill>
          <a:schemeClr val="dk1"/>
        </a:solidFill>
      </p:bgPr>
    </p:bg>
    <p:spTree>
      <p:nvGrpSpPr>
        <p:cNvPr id="286" name="Shape 286"/>
        <p:cNvGrpSpPr/>
        <p:nvPr/>
      </p:nvGrpSpPr>
      <p:grpSpPr>
        <a:xfrm>
          <a:off x="0" y="0"/>
          <a:ext cx="0" cy="0"/>
          <a:chOff x="0" y="0"/>
          <a:chExt cx="0" cy="0"/>
        </a:xfrm>
      </p:grpSpPr>
      <p:sp>
        <p:nvSpPr>
          <p:cNvPr id="287" name="Google Shape;287;p46"/>
          <p:cNvSpPr/>
          <p:nvPr/>
        </p:nvSpPr>
        <p:spPr>
          <a:xfrm>
            <a:off x="4116250" y="2066300"/>
            <a:ext cx="5208900" cy="10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sp>
        <p:nvSpPr>
          <p:cNvPr id="288" name="Google Shape;288;p4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6"/>
          <p:cNvSpPr txBox="1"/>
          <p:nvPr>
            <p:ph idx="1" type="subTitle"/>
          </p:nvPr>
        </p:nvSpPr>
        <p:spPr>
          <a:xfrm>
            <a:off x="1617018" y="6957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90" name="Google Shape;290;p46"/>
          <p:cNvSpPr txBox="1"/>
          <p:nvPr>
            <p:ph idx="2" type="subTitle"/>
          </p:nvPr>
        </p:nvSpPr>
        <p:spPr>
          <a:xfrm>
            <a:off x="1617018" y="9585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91" name="Google Shape;291;p46"/>
          <p:cNvSpPr txBox="1"/>
          <p:nvPr>
            <p:ph idx="3" type="subTitle"/>
          </p:nvPr>
        </p:nvSpPr>
        <p:spPr>
          <a:xfrm>
            <a:off x="1617018" y="33930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92" name="Google Shape;292;p46"/>
          <p:cNvSpPr txBox="1"/>
          <p:nvPr>
            <p:ph idx="4" type="subTitle"/>
          </p:nvPr>
        </p:nvSpPr>
        <p:spPr>
          <a:xfrm>
            <a:off x="1617018" y="36552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93" name="Google Shape;293;p46"/>
          <p:cNvSpPr txBox="1"/>
          <p:nvPr>
            <p:ph idx="5" type="subTitle"/>
          </p:nvPr>
        </p:nvSpPr>
        <p:spPr>
          <a:xfrm>
            <a:off x="1617018" y="2047268"/>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94" name="Google Shape;294;p46"/>
          <p:cNvSpPr txBox="1"/>
          <p:nvPr>
            <p:ph idx="6" type="subTitle"/>
          </p:nvPr>
        </p:nvSpPr>
        <p:spPr>
          <a:xfrm>
            <a:off x="1617018" y="231074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95" name="Google Shape;295;p46"/>
          <p:cNvSpPr txBox="1"/>
          <p:nvPr>
            <p:ph type="title"/>
          </p:nvPr>
        </p:nvSpPr>
        <p:spPr>
          <a:xfrm>
            <a:off x="4571475" y="2238025"/>
            <a:ext cx="3868500" cy="65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
    <p:spTree>
      <p:nvGrpSpPr>
        <p:cNvPr id="296" name="Shape 296"/>
        <p:cNvGrpSpPr/>
        <p:nvPr/>
      </p:nvGrpSpPr>
      <p:grpSpPr>
        <a:xfrm>
          <a:off x="0" y="0"/>
          <a:ext cx="0" cy="0"/>
          <a:chOff x="0" y="0"/>
          <a:chExt cx="0" cy="0"/>
        </a:xfrm>
      </p:grpSpPr>
      <p:sp>
        <p:nvSpPr>
          <p:cNvPr id="297" name="Google Shape;297;p4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txBox="1"/>
          <p:nvPr>
            <p:ph idx="1" type="subTitle"/>
          </p:nvPr>
        </p:nvSpPr>
        <p:spPr>
          <a:xfrm>
            <a:off x="4800600" y="740624"/>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299" name="Google Shape;299;p47"/>
          <p:cNvSpPr txBox="1"/>
          <p:nvPr>
            <p:ph idx="2" type="subTitle"/>
          </p:nvPr>
        </p:nvSpPr>
        <p:spPr>
          <a:xfrm>
            <a:off x="4800600" y="1098397"/>
            <a:ext cx="3405000" cy="460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0" name="Google Shape;300;p47"/>
          <p:cNvSpPr txBox="1"/>
          <p:nvPr>
            <p:ph idx="3" type="subTitle"/>
          </p:nvPr>
        </p:nvSpPr>
        <p:spPr>
          <a:xfrm>
            <a:off x="4800600" y="36117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01" name="Google Shape;301;p47"/>
          <p:cNvSpPr txBox="1"/>
          <p:nvPr>
            <p:ph idx="4" type="subTitle"/>
          </p:nvPr>
        </p:nvSpPr>
        <p:spPr>
          <a:xfrm>
            <a:off x="4800600" y="2060915"/>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2" name="Google Shape;302;p47"/>
          <p:cNvSpPr txBox="1"/>
          <p:nvPr>
            <p:ph idx="5" type="subTitle"/>
          </p:nvPr>
        </p:nvSpPr>
        <p:spPr>
          <a:xfrm>
            <a:off x="4800600" y="1698951"/>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03" name="Google Shape;303;p47"/>
          <p:cNvSpPr txBox="1"/>
          <p:nvPr>
            <p:ph idx="6" type="subTitle"/>
          </p:nvPr>
        </p:nvSpPr>
        <p:spPr>
          <a:xfrm>
            <a:off x="4800600" y="3970871"/>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4" name="Google Shape;304;p47"/>
          <p:cNvSpPr txBox="1"/>
          <p:nvPr>
            <p:ph type="title"/>
          </p:nvPr>
        </p:nvSpPr>
        <p:spPr>
          <a:xfrm>
            <a:off x="603150" y="1892800"/>
            <a:ext cx="2044200" cy="11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5" name="Google Shape;305;p47"/>
          <p:cNvSpPr txBox="1"/>
          <p:nvPr>
            <p:ph idx="7" type="subTitle"/>
          </p:nvPr>
        </p:nvSpPr>
        <p:spPr>
          <a:xfrm>
            <a:off x="4800600" y="3020457"/>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6" name="Google Shape;306;p47"/>
          <p:cNvSpPr txBox="1"/>
          <p:nvPr>
            <p:ph idx="8" type="subTitle"/>
          </p:nvPr>
        </p:nvSpPr>
        <p:spPr>
          <a:xfrm>
            <a:off x="4800600" y="265865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1_1_2">
    <p:spTree>
      <p:nvGrpSpPr>
        <p:cNvPr id="307" name="Shape 307"/>
        <p:cNvGrpSpPr/>
        <p:nvPr/>
      </p:nvGrpSpPr>
      <p:grpSpPr>
        <a:xfrm>
          <a:off x="0" y="0"/>
          <a:ext cx="0" cy="0"/>
          <a:chOff x="0" y="0"/>
          <a:chExt cx="0" cy="0"/>
        </a:xfrm>
      </p:grpSpPr>
      <p:sp>
        <p:nvSpPr>
          <p:cNvPr id="308" name="Google Shape;308;p4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8"/>
          <p:cNvSpPr txBox="1"/>
          <p:nvPr>
            <p:ph idx="1" type="subTitle"/>
          </p:nvPr>
        </p:nvSpPr>
        <p:spPr>
          <a:xfrm>
            <a:off x="1440172" y="1904975"/>
            <a:ext cx="1464000" cy="21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10" name="Google Shape;310;p48"/>
          <p:cNvSpPr txBox="1"/>
          <p:nvPr>
            <p:ph idx="2" type="subTitle"/>
          </p:nvPr>
        </p:nvSpPr>
        <p:spPr>
          <a:xfrm>
            <a:off x="713225" y="2262750"/>
            <a:ext cx="2191200" cy="460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311" name="Google Shape;311;p48"/>
          <p:cNvSpPr txBox="1"/>
          <p:nvPr>
            <p:ph idx="3" type="subTitle"/>
          </p:nvPr>
        </p:nvSpPr>
        <p:spPr>
          <a:xfrm>
            <a:off x="6220767" y="33888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12" name="Google Shape;312;p48"/>
          <p:cNvSpPr txBox="1"/>
          <p:nvPr>
            <p:ph idx="4" type="subTitle"/>
          </p:nvPr>
        </p:nvSpPr>
        <p:spPr>
          <a:xfrm>
            <a:off x="6220767" y="2266940"/>
            <a:ext cx="219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13" name="Google Shape;313;p48"/>
          <p:cNvSpPr txBox="1"/>
          <p:nvPr>
            <p:ph idx="5" type="subTitle"/>
          </p:nvPr>
        </p:nvSpPr>
        <p:spPr>
          <a:xfrm>
            <a:off x="6220767" y="1904976"/>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14" name="Google Shape;314;p48"/>
          <p:cNvSpPr txBox="1"/>
          <p:nvPr>
            <p:ph idx="6" type="subTitle"/>
          </p:nvPr>
        </p:nvSpPr>
        <p:spPr>
          <a:xfrm>
            <a:off x="6220767" y="3747971"/>
            <a:ext cx="219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15" name="Google Shape;315;p48"/>
          <p:cNvSpPr txBox="1"/>
          <p:nvPr>
            <p:ph type="title"/>
          </p:nvPr>
        </p:nvSpPr>
        <p:spPr>
          <a:xfrm>
            <a:off x="1928825" y="377276"/>
            <a:ext cx="52863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6" name="Google Shape;316;p48"/>
          <p:cNvSpPr txBox="1"/>
          <p:nvPr>
            <p:ph idx="7" type="subTitle"/>
          </p:nvPr>
        </p:nvSpPr>
        <p:spPr>
          <a:xfrm>
            <a:off x="715348" y="3751475"/>
            <a:ext cx="21885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317" name="Google Shape;317;p48"/>
          <p:cNvSpPr txBox="1"/>
          <p:nvPr>
            <p:ph idx="8" type="subTitle"/>
          </p:nvPr>
        </p:nvSpPr>
        <p:spPr>
          <a:xfrm>
            <a:off x="1438823" y="3389675"/>
            <a:ext cx="1465500" cy="22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318" name="Shape 318"/>
        <p:cNvGrpSpPr/>
        <p:nvPr/>
      </p:nvGrpSpPr>
      <p:grpSpPr>
        <a:xfrm>
          <a:off x="0" y="0"/>
          <a:ext cx="0" cy="0"/>
          <a:chOff x="0" y="0"/>
          <a:chExt cx="0" cy="0"/>
        </a:xfrm>
      </p:grpSpPr>
      <p:sp>
        <p:nvSpPr>
          <p:cNvPr id="319" name="Google Shape;319;p49"/>
          <p:cNvSpPr/>
          <p:nvPr/>
        </p:nvSpPr>
        <p:spPr>
          <a:xfrm>
            <a:off x="0" y="2571750"/>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0" name="Google Shape;320;p49"/>
          <p:cNvSpPr txBox="1"/>
          <p:nvPr>
            <p:ph idx="1" type="subTitle"/>
          </p:nvPr>
        </p:nvSpPr>
        <p:spPr>
          <a:xfrm>
            <a:off x="3878479" y="3404434"/>
            <a:ext cx="13806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21" name="Google Shape;321;p49"/>
          <p:cNvSpPr txBox="1"/>
          <p:nvPr>
            <p:ph idx="2" type="subTitle"/>
          </p:nvPr>
        </p:nvSpPr>
        <p:spPr>
          <a:xfrm>
            <a:off x="3718125"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22" name="Google Shape;322;p49"/>
          <p:cNvSpPr txBox="1"/>
          <p:nvPr>
            <p:ph idx="3" type="subTitle"/>
          </p:nvPr>
        </p:nvSpPr>
        <p:spPr>
          <a:xfrm>
            <a:off x="1160379" y="340443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23" name="Google Shape;323;p49"/>
          <p:cNvSpPr txBox="1"/>
          <p:nvPr>
            <p:ph idx="4" type="subTitle"/>
          </p:nvPr>
        </p:nvSpPr>
        <p:spPr>
          <a:xfrm>
            <a:off x="6443575"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24" name="Google Shape;324;p49"/>
          <p:cNvSpPr txBox="1"/>
          <p:nvPr>
            <p:ph idx="5" type="subTitle"/>
          </p:nvPr>
        </p:nvSpPr>
        <p:spPr>
          <a:xfrm>
            <a:off x="6607154" y="3403984"/>
            <a:ext cx="1380600" cy="3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25" name="Google Shape;325;p49"/>
          <p:cNvSpPr txBox="1"/>
          <p:nvPr>
            <p:ph idx="6" type="subTitle"/>
          </p:nvPr>
        </p:nvSpPr>
        <p:spPr>
          <a:xfrm>
            <a:off x="999200"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26" name="Google Shape;326;p49"/>
          <p:cNvSpPr txBox="1"/>
          <p:nvPr>
            <p:ph type="title"/>
          </p:nvPr>
        </p:nvSpPr>
        <p:spPr>
          <a:xfrm>
            <a:off x="1092825" y="316735"/>
            <a:ext cx="6951900" cy="66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4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49"/>
          <p:cNvGrpSpPr/>
          <p:nvPr/>
        </p:nvGrpSpPr>
        <p:grpSpPr>
          <a:xfrm>
            <a:off x="101550" y="2571913"/>
            <a:ext cx="8941926" cy="2465867"/>
            <a:chOff x="101550" y="4001975"/>
            <a:chExt cx="8941926" cy="1035600"/>
          </a:xfrm>
        </p:grpSpPr>
        <p:cxnSp>
          <p:nvCxnSpPr>
            <p:cNvPr id="329" name="Google Shape;329;p49"/>
            <p:cNvCxnSpPr/>
            <p:nvPr/>
          </p:nvCxnSpPr>
          <p:spPr>
            <a:xfrm>
              <a:off x="102576" y="5037402"/>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330" name="Google Shape;330;p49"/>
            <p:cNvCxnSpPr/>
            <p:nvPr/>
          </p:nvCxnSpPr>
          <p:spPr>
            <a:xfrm>
              <a:off x="9042449" y="4001975"/>
              <a:ext cx="0" cy="1035600"/>
            </a:xfrm>
            <a:prstGeom prst="straightConnector1">
              <a:avLst/>
            </a:prstGeom>
            <a:noFill/>
            <a:ln cap="flat" cmpd="sng" w="19050">
              <a:solidFill>
                <a:schemeClr val="lt1"/>
              </a:solidFill>
              <a:prstDash val="solid"/>
              <a:round/>
              <a:headEnd len="med" w="med" type="none"/>
              <a:tailEnd len="med" w="med" type="none"/>
            </a:ln>
          </p:spPr>
        </p:cxnSp>
        <p:cxnSp>
          <p:nvCxnSpPr>
            <p:cNvPr id="331" name="Google Shape;331;p49"/>
            <p:cNvCxnSpPr/>
            <p:nvPr/>
          </p:nvCxnSpPr>
          <p:spPr>
            <a:xfrm>
              <a:off x="101550" y="4001975"/>
              <a:ext cx="0" cy="10356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_1">
    <p:spTree>
      <p:nvGrpSpPr>
        <p:cNvPr id="332" name="Shape 332"/>
        <p:cNvGrpSpPr/>
        <p:nvPr/>
      </p:nvGrpSpPr>
      <p:grpSpPr>
        <a:xfrm>
          <a:off x="0" y="0"/>
          <a:ext cx="0" cy="0"/>
          <a:chOff x="0" y="0"/>
          <a:chExt cx="0" cy="0"/>
        </a:xfrm>
      </p:grpSpPr>
      <p:sp>
        <p:nvSpPr>
          <p:cNvPr id="333" name="Google Shape;333;p50"/>
          <p:cNvSpPr txBox="1"/>
          <p:nvPr>
            <p:ph idx="1" type="subTitle"/>
          </p:nvPr>
        </p:nvSpPr>
        <p:spPr>
          <a:xfrm>
            <a:off x="4371899" y="2231747"/>
            <a:ext cx="13806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34" name="Google Shape;334;p50"/>
          <p:cNvSpPr txBox="1"/>
          <p:nvPr>
            <p:ph idx="2" type="subTitle"/>
          </p:nvPr>
        </p:nvSpPr>
        <p:spPr>
          <a:xfrm>
            <a:off x="4240062" y="2534400"/>
            <a:ext cx="14940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35" name="Google Shape;335;p50"/>
          <p:cNvSpPr txBox="1"/>
          <p:nvPr>
            <p:ph idx="3" type="subTitle"/>
          </p:nvPr>
        </p:nvSpPr>
        <p:spPr>
          <a:xfrm>
            <a:off x="6878236" y="983309"/>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36" name="Google Shape;336;p50"/>
          <p:cNvSpPr txBox="1"/>
          <p:nvPr>
            <p:ph idx="4" type="subTitle"/>
          </p:nvPr>
        </p:nvSpPr>
        <p:spPr>
          <a:xfrm>
            <a:off x="6878238" y="3783300"/>
            <a:ext cx="14940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37" name="Google Shape;337;p50"/>
          <p:cNvSpPr txBox="1"/>
          <p:nvPr>
            <p:ph idx="5" type="subTitle"/>
          </p:nvPr>
        </p:nvSpPr>
        <p:spPr>
          <a:xfrm>
            <a:off x="6878236" y="3480209"/>
            <a:ext cx="1380600" cy="3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38" name="Google Shape;338;p50"/>
          <p:cNvSpPr txBox="1"/>
          <p:nvPr>
            <p:ph idx="6" type="subTitle"/>
          </p:nvPr>
        </p:nvSpPr>
        <p:spPr>
          <a:xfrm>
            <a:off x="6878237" y="1285950"/>
            <a:ext cx="14940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39" name="Google Shape;339;p50"/>
          <p:cNvSpPr txBox="1"/>
          <p:nvPr>
            <p:ph type="title"/>
          </p:nvPr>
        </p:nvSpPr>
        <p:spPr>
          <a:xfrm>
            <a:off x="713225" y="316725"/>
            <a:ext cx="2457300" cy="1631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5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639195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5">
  <p:cSld name="CUSTOM_2">
    <p:spTree>
      <p:nvGrpSpPr>
        <p:cNvPr id="341" name="Shape 341"/>
        <p:cNvGrpSpPr/>
        <p:nvPr/>
      </p:nvGrpSpPr>
      <p:grpSpPr>
        <a:xfrm>
          <a:off x="0" y="0"/>
          <a:ext cx="0" cy="0"/>
          <a:chOff x="0" y="0"/>
          <a:chExt cx="0" cy="0"/>
        </a:xfrm>
      </p:grpSpPr>
      <p:sp>
        <p:nvSpPr>
          <p:cNvPr id="342" name="Google Shape;342;p51"/>
          <p:cNvSpPr txBox="1"/>
          <p:nvPr>
            <p:ph idx="1" type="subTitle"/>
          </p:nvPr>
        </p:nvSpPr>
        <p:spPr>
          <a:xfrm>
            <a:off x="1097425" y="1419650"/>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3" name="Google Shape;343;p51"/>
          <p:cNvSpPr txBox="1"/>
          <p:nvPr>
            <p:ph idx="2" type="subTitle"/>
          </p:nvPr>
        </p:nvSpPr>
        <p:spPr>
          <a:xfrm>
            <a:off x="491125" y="1770605"/>
            <a:ext cx="1985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44" name="Google Shape;344;p51"/>
          <p:cNvSpPr txBox="1"/>
          <p:nvPr>
            <p:ph idx="3" type="subTitle"/>
          </p:nvPr>
        </p:nvSpPr>
        <p:spPr>
          <a:xfrm>
            <a:off x="1097425" y="2669875"/>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5" name="Google Shape;345;p51"/>
          <p:cNvSpPr txBox="1"/>
          <p:nvPr>
            <p:ph idx="4" type="subTitle"/>
          </p:nvPr>
        </p:nvSpPr>
        <p:spPr>
          <a:xfrm>
            <a:off x="492025" y="3022471"/>
            <a:ext cx="19842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46" name="Google Shape;346;p51"/>
          <p:cNvSpPr txBox="1"/>
          <p:nvPr>
            <p:ph idx="5" type="subTitle"/>
          </p:nvPr>
        </p:nvSpPr>
        <p:spPr>
          <a:xfrm>
            <a:off x="6688052" y="141965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7" name="Google Shape;347;p51"/>
          <p:cNvSpPr txBox="1"/>
          <p:nvPr>
            <p:ph idx="6" type="subTitle"/>
          </p:nvPr>
        </p:nvSpPr>
        <p:spPr>
          <a:xfrm>
            <a:off x="6688052" y="1767956"/>
            <a:ext cx="1985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48" name="Google Shape;348;p51"/>
          <p:cNvSpPr txBox="1"/>
          <p:nvPr>
            <p:ph idx="7" type="subTitle"/>
          </p:nvPr>
        </p:nvSpPr>
        <p:spPr>
          <a:xfrm>
            <a:off x="6668083" y="2667313"/>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9" name="Google Shape;349;p51"/>
          <p:cNvSpPr txBox="1"/>
          <p:nvPr>
            <p:ph idx="8" type="subTitle"/>
          </p:nvPr>
        </p:nvSpPr>
        <p:spPr>
          <a:xfrm>
            <a:off x="6668083" y="3023302"/>
            <a:ext cx="1984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50" name="Google Shape;350;p51"/>
          <p:cNvSpPr txBox="1"/>
          <p:nvPr>
            <p:ph type="title"/>
          </p:nvPr>
        </p:nvSpPr>
        <p:spPr>
          <a:xfrm>
            <a:off x="2680670" y="442691"/>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1" name="Google Shape;351;p5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6">
  <p:cSld name="CUSTOM_2_3">
    <p:spTree>
      <p:nvGrpSpPr>
        <p:cNvPr id="352" name="Shape 352"/>
        <p:cNvGrpSpPr/>
        <p:nvPr/>
      </p:nvGrpSpPr>
      <p:grpSpPr>
        <a:xfrm>
          <a:off x="0" y="0"/>
          <a:ext cx="0" cy="0"/>
          <a:chOff x="0" y="0"/>
          <a:chExt cx="0" cy="0"/>
        </a:xfrm>
      </p:grpSpPr>
      <p:sp>
        <p:nvSpPr>
          <p:cNvPr id="353" name="Google Shape;353;p52"/>
          <p:cNvSpPr/>
          <p:nvPr/>
        </p:nvSpPr>
        <p:spPr>
          <a:xfrm rot="-5400000">
            <a:off x="5197775" y="524950"/>
            <a:ext cx="3474300" cy="459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4" name="Google Shape;354;p52"/>
          <p:cNvSpPr txBox="1"/>
          <p:nvPr>
            <p:ph idx="1" type="subTitle"/>
          </p:nvPr>
        </p:nvSpPr>
        <p:spPr>
          <a:xfrm>
            <a:off x="5374550" y="304927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5" name="Google Shape;355;p52"/>
          <p:cNvSpPr txBox="1"/>
          <p:nvPr>
            <p:ph idx="2" type="subTitle"/>
          </p:nvPr>
        </p:nvSpPr>
        <p:spPr>
          <a:xfrm>
            <a:off x="5096250" y="3419674"/>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56" name="Google Shape;356;p52"/>
          <p:cNvSpPr txBox="1"/>
          <p:nvPr>
            <p:ph idx="3" type="subTitle"/>
          </p:nvPr>
        </p:nvSpPr>
        <p:spPr>
          <a:xfrm>
            <a:off x="7070388" y="304927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7" name="Google Shape;357;p52"/>
          <p:cNvSpPr txBox="1"/>
          <p:nvPr>
            <p:ph idx="4" type="subTitle"/>
          </p:nvPr>
        </p:nvSpPr>
        <p:spPr>
          <a:xfrm>
            <a:off x="6781652" y="3401875"/>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58" name="Google Shape;358;p52"/>
          <p:cNvSpPr txBox="1"/>
          <p:nvPr>
            <p:ph idx="5" type="subTitle"/>
          </p:nvPr>
        </p:nvSpPr>
        <p:spPr>
          <a:xfrm>
            <a:off x="7085058" y="1694435"/>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9" name="Google Shape;359;p52"/>
          <p:cNvSpPr txBox="1"/>
          <p:nvPr>
            <p:ph idx="6" type="subTitle"/>
          </p:nvPr>
        </p:nvSpPr>
        <p:spPr>
          <a:xfrm>
            <a:off x="5096252" y="2064834"/>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60" name="Google Shape;360;p52"/>
          <p:cNvSpPr txBox="1"/>
          <p:nvPr>
            <p:ph idx="7" type="subTitle"/>
          </p:nvPr>
        </p:nvSpPr>
        <p:spPr>
          <a:xfrm>
            <a:off x="5387408" y="1694424"/>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61" name="Google Shape;361;p52"/>
          <p:cNvSpPr txBox="1"/>
          <p:nvPr>
            <p:ph idx="8" type="subTitle"/>
          </p:nvPr>
        </p:nvSpPr>
        <p:spPr>
          <a:xfrm>
            <a:off x="6794721" y="2064830"/>
            <a:ext cx="15321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62" name="Google Shape;362;p52"/>
          <p:cNvSpPr txBox="1"/>
          <p:nvPr>
            <p:ph type="title"/>
          </p:nvPr>
        </p:nvSpPr>
        <p:spPr>
          <a:xfrm>
            <a:off x="725525" y="442700"/>
            <a:ext cx="28326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3" name="Google Shape;363;p5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2"/>
          <p:cNvCxnSpPr/>
          <p:nvPr/>
        </p:nvCxnSpPr>
        <p:spPr>
          <a:xfrm>
            <a:off x="9045300" y="1089550"/>
            <a:ext cx="0" cy="3469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7">
  <p:cSld name="CUSTOM_2_1">
    <p:spTree>
      <p:nvGrpSpPr>
        <p:cNvPr id="365" name="Shape 365"/>
        <p:cNvGrpSpPr/>
        <p:nvPr/>
      </p:nvGrpSpPr>
      <p:grpSpPr>
        <a:xfrm>
          <a:off x="0" y="0"/>
          <a:ext cx="0" cy="0"/>
          <a:chOff x="0" y="0"/>
          <a:chExt cx="0" cy="0"/>
        </a:xfrm>
      </p:grpSpPr>
      <p:sp>
        <p:nvSpPr>
          <p:cNvPr id="366" name="Google Shape;366;p53"/>
          <p:cNvSpPr txBox="1"/>
          <p:nvPr>
            <p:ph idx="1" type="subTitle"/>
          </p:nvPr>
        </p:nvSpPr>
        <p:spPr>
          <a:xfrm>
            <a:off x="3892017" y="16211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67" name="Google Shape;367;p53"/>
          <p:cNvSpPr txBox="1"/>
          <p:nvPr>
            <p:ph idx="2" type="subTitle"/>
          </p:nvPr>
        </p:nvSpPr>
        <p:spPr>
          <a:xfrm>
            <a:off x="669289" y="1492789"/>
            <a:ext cx="1763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368" name="Google Shape;368;p53"/>
          <p:cNvSpPr txBox="1"/>
          <p:nvPr>
            <p:ph idx="3" type="subTitle"/>
          </p:nvPr>
        </p:nvSpPr>
        <p:spPr>
          <a:xfrm>
            <a:off x="3882600" y="273982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69" name="Google Shape;369;p53"/>
          <p:cNvSpPr txBox="1"/>
          <p:nvPr>
            <p:ph idx="4" type="subTitle"/>
          </p:nvPr>
        </p:nvSpPr>
        <p:spPr>
          <a:xfrm>
            <a:off x="667489" y="2603622"/>
            <a:ext cx="17649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370" name="Google Shape;370;p53"/>
          <p:cNvSpPr txBox="1"/>
          <p:nvPr>
            <p:ph idx="5" type="subTitle"/>
          </p:nvPr>
        </p:nvSpPr>
        <p:spPr>
          <a:xfrm>
            <a:off x="3892017" y="21790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71" name="Google Shape;371;p53"/>
          <p:cNvSpPr txBox="1"/>
          <p:nvPr>
            <p:ph idx="6" type="subTitle"/>
          </p:nvPr>
        </p:nvSpPr>
        <p:spPr>
          <a:xfrm>
            <a:off x="6711611" y="2024790"/>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372" name="Google Shape;372;p53"/>
          <p:cNvSpPr txBox="1"/>
          <p:nvPr>
            <p:ph idx="7" type="subTitle"/>
          </p:nvPr>
        </p:nvSpPr>
        <p:spPr>
          <a:xfrm>
            <a:off x="3882600" y="329361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73" name="Google Shape;373;p53"/>
          <p:cNvSpPr txBox="1"/>
          <p:nvPr>
            <p:ph idx="8" type="subTitle"/>
          </p:nvPr>
        </p:nvSpPr>
        <p:spPr>
          <a:xfrm>
            <a:off x="6711611" y="3175052"/>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374" name="Google Shape;374;p53"/>
          <p:cNvSpPr txBox="1"/>
          <p:nvPr>
            <p:ph type="title"/>
          </p:nvPr>
        </p:nvSpPr>
        <p:spPr>
          <a:xfrm>
            <a:off x="2654850" y="321157"/>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 name="Google Shape;375;p5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8">
  <p:cSld name="CUSTOM_2_1_2">
    <p:spTree>
      <p:nvGrpSpPr>
        <p:cNvPr id="376" name="Shape 376"/>
        <p:cNvGrpSpPr/>
        <p:nvPr/>
      </p:nvGrpSpPr>
      <p:grpSpPr>
        <a:xfrm>
          <a:off x="0" y="0"/>
          <a:ext cx="0" cy="0"/>
          <a:chOff x="0" y="0"/>
          <a:chExt cx="0" cy="0"/>
        </a:xfrm>
      </p:grpSpPr>
      <p:sp>
        <p:nvSpPr>
          <p:cNvPr id="377" name="Google Shape;377;p54"/>
          <p:cNvSpPr txBox="1"/>
          <p:nvPr>
            <p:ph idx="1" type="subTitle"/>
          </p:nvPr>
        </p:nvSpPr>
        <p:spPr>
          <a:xfrm>
            <a:off x="2904335" y="1810511"/>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78" name="Google Shape;378;p54"/>
          <p:cNvSpPr txBox="1"/>
          <p:nvPr>
            <p:ph idx="2" type="subTitle"/>
          </p:nvPr>
        </p:nvSpPr>
        <p:spPr>
          <a:xfrm>
            <a:off x="5913600" y="1684154"/>
            <a:ext cx="2523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79" name="Google Shape;379;p54"/>
          <p:cNvSpPr txBox="1"/>
          <p:nvPr>
            <p:ph idx="3" type="subTitle"/>
          </p:nvPr>
        </p:nvSpPr>
        <p:spPr>
          <a:xfrm>
            <a:off x="2904335" y="2985040"/>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80" name="Google Shape;380;p54"/>
          <p:cNvSpPr txBox="1"/>
          <p:nvPr>
            <p:ph idx="4" type="subTitle"/>
          </p:nvPr>
        </p:nvSpPr>
        <p:spPr>
          <a:xfrm>
            <a:off x="5913600" y="3452901"/>
            <a:ext cx="2523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81" name="Google Shape;381;p54"/>
          <p:cNvSpPr txBox="1"/>
          <p:nvPr>
            <p:ph idx="5" type="subTitle"/>
          </p:nvPr>
        </p:nvSpPr>
        <p:spPr>
          <a:xfrm>
            <a:off x="2904335" y="239777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82" name="Google Shape;382;p54"/>
          <p:cNvSpPr txBox="1"/>
          <p:nvPr>
            <p:ph idx="6" type="subTitle"/>
          </p:nvPr>
        </p:nvSpPr>
        <p:spPr>
          <a:xfrm>
            <a:off x="5913600" y="2273737"/>
            <a:ext cx="25263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83" name="Google Shape;383;p54"/>
          <p:cNvSpPr txBox="1"/>
          <p:nvPr>
            <p:ph idx="7" type="subTitle"/>
          </p:nvPr>
        </p:nvSpPr>
        <p:spPr>
          <a:xfrm>
            <a:off x="2904335" y="357230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84" name="Google Shape;384;p54"/>
          <p:cNvSpPr txBox="1"/>
          <p:nvPr>
            <p:ph idx="8" type="subTitle"/>
          </p:nvPr>
        </p:nvSpPr>
        <p:spPr>
          <a:xfrm>
            <a:off x="5913600" y="2863319"/>
            <a:ext cx="25263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85" name="Google Shape;385;p54"/>
          <p:cNvSpPr txBox="1"/>
          <p:nvPr>
            <p:ph type="title"/>
          </p:nvPr>
        </p:nvSpPr>
        <p:spPr>
          <a:xfrm>
            <a:off x="4605600" y="321157"/>
            <a:ext cx="3834300" cy="59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5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9">
  <p:cSld name="CUSTOM_2_1_1">
    <p:spTree>
      <p:nvGrpSpPr>
        <p:cNvPr id="387" name="Shape 387"/>
        <p:cNvGrpSpPr/>
        <p:nvPr/>
      </p:nvGrpSpPr>
      <p:grpSpPr>
        <a:xfrm>
          <a:off x="0" y="0"/>
          <a:ext cx="0" cy="0"/>
          <a:chOff x="0" y="0"/>
          <a:chExt cx="0" cy="0"/>
        </a:xfrm>
      </p:grpSpPr>
      <p:sp>
        <p:nvSpPr>
          <p:cNvPr id="388" name="Google Shape;388;p5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5"/>
          <p:cNvSpPr/>
          <p:nvPr/>
        </p:nvSpPr>
        <p:spPr>
          <a:xfrm>
            <a:off x="0" y="2565177"/>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90" name="Google Shape;390;p55"/>
          <p:cNvGrpSpPr/>
          <p:nvPr/>
        </p:nvGrpSpPr>
        <p:grpSpPr>
          <a:xfrm>
            <a:off x="101550" y="2565175"/>
            <a:ext cx="8941926" cy="2472300"/>
            <a:chOff x="101550" y="2565175"/>
            <a:chExt cx="8941926" cy="2472300"/>
          </a:xfrm>
        </p:grpSpPr>
        <p:cxnSp>
          <p:nvCxnSpPr>
            <p:cNvPr id="391" name="Google Shape;391;p55"/>
            <p:cNvCxnSpPr/>
            <p:nvPr/>
          </p:nvCxnSpPr>
          <p:spPr>
            <a:xfrm>
              <a:off x="102576" y="5037300"/>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392" name="Google Shape;392;p55"/>
            <p:cNvCxnSpPr/>
            <p:nvPr/>
          </p:nvCxnSpPr>
          <p:spPr>
            <a:xfrm>
              <a:off x="9042450" y="2565175"/>
              <a:ext cx="0" cy="2472300"/>
            </a:xfrm>
            <a:prstGeom prst="straightConnector1">
              <a:avLst/>
            </a:prstGeom>
            <a:noFill/>
            <a:ln cap="flat" cmpd="sng" w="19050">
              <a:solidFill>
                <a:schemeClr val="lt1"/>
              </a:solidFill>
              <a:prstDash val="solid"/>
              <a:round/>
              <a:headEnd len="med" w="med" type="none"/>
              <a:tailEnd len="med" w="med" type="none"/>
            </a:ln>
          </p:spPr>
        </p:cxnSp>
        <p:cxnSp>
          <p:nvCxnSpPr>
            <p:cNvPr id="393" name="Google Shape;393;p55"/>
            <p:cNvCxnSpPr/>
            <p:nvPr/>
          </p:nvCxnSpPr>
          <p:spPr>
            <a:xfrm>
              <a:off x="101550" y="2565175"/>
              <a:ext cx="0" cy="2472300"/>
            </a:xfrm>
            <a:prstGeom prst="straightConnector1">
              <a:avLst/>
            </a:prstGeom>
            <a:noFill/>
            <a:ln cap="flat" cmpd="sng" w="19050">
              <a:solidFill>
                <a:schemeClr val="lt1"/>
              </a:solidFill>
              <a:prstDash val="solid"/>
              <a:round/>
              <a:headEnd len="med" w="med" type="none"/>
              <a:tailEnd len="med" w="med" type="none"/>
            </a:ln>
          </p:spPr>
        </p:cxnSp>
      </p:grpSp>
      <p:sp>
        <p:nvSpPr>
          <p:cNvPr id="394" name="Google Shape;394;p55"/>
          <p:cNvSpPr txBox="1"/>
          <p:nvPr>
            <p:ph idx="1" type="subTitle"/>
          </p:nvPr>
        </p:nvSpPr>
        <p:spPr>
          <a:xfrm>
            <a:off x="656175" y="3176932"/>
            <a:ext cx="1763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95" name="Google Shape;395;p55"/>
          <p:cNvSpPr txBox="1"/>
          <p:nvPr>
            <p:ph idx="2" type="subTitle"/>
          </p:nvPr>
        </p:nvSpPr>
        <p:spPr>
          <a:xfrm>
            <a:off x="26833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396" name="Google Shape;396;p55"/>
          <p:cNvSpPr txBox="1"/>
          <p:nvPr>
            <p:ph idx="3" type="subTitle"/>
          </p:nvPr>
        </p:nvSpPr>
        <p:spPr>
          <a:xfrm>
            <a:off x="67256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397" name="Google Shape;397;p55"/>
          <p:cNvSpPr txBox="1"/>
          <p:nvPr>
            <p:ph idx="4" type="subTitle"/>
          </p:nvPr>
        </p:nvSpPr>
        <p:spPr>
          <a:xfrm>
            <a:off x="4710283"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98" name="Google Shape;398;p55"/>
          <p:cNvSpPr txBox="1"/>
          <p:nvPr>
            <p:ph type="title"/>
          </p:nvPr>
        </p:nvSpPr>
        <p:spPr>
          <a:xfrm>
            <a:off x="1782363" y="321150"/>
            <a:ext cx="5580300" cy="63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0">
  <p:cSld name="CUSTOM_2_1_1_1">
    <p:bg>
      <p:bgPr>
        <a:solidFill>
          <a:schemeClr val="dk1"/>
        </a:solidFill>
      </p:bgPr>
    </p:bg>
    <p:spTree>
      <p:nvGrpSpPr>
        <p:cNvPr id="399" name="Shape 399"/>
        <p:cNvGrpSpPr/>
        <p:nvPr/>
      </p:nvGrpSpPr>
      <p:grpSpPr>
        <a:xfrm>
          <a:off x="0" y="0"/>
          <a:ext cx="0" cy="0"/>
          <a:chOff x="0" y="0"/>
          <a:chExt cx="0" cy="0"/>
        </a:xfrm>
      </p:grpSpPr>
      <p:sp>
        <p:nvSpPr>
          <p:cNvPr id="400" name="Google Shape;400;p5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6"/>
          <p:cNvSpPr txBox="1"/>
          <p:nvPr>
            <p:ph idx="1" type="subTitle"/>
          </p:nvPr>
        </p:nvSpPr>
        <p:spPr>
          <a:xfrm>
            <a:off x="5210075" y="2870672"/>
            <a:ext cx="17631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2" name="Google Shape;402;p56"/>
          <p:cNvSpPr txBox="1"/>
          <p:nvPr>
            <p:ph idx="2" type="subTitle"/>
          </p:nvPr>
        </p:nvSpPr>
        <p:spPr>
          <a:xfrm>
            <a:off x="5210075" y="3877838"/>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3" name="Google Shape;403;p56"/>
          <p:cNvSpPr txBox="1"/>
          <p:nvPr>
            <p:ph idx="3" type="subTitle"/>
          </p:nvPr>
        </p:nvSpPr>
        <p:spPr>
          <a:xfrm>
            <a:off x="5210075" y="837463"/>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4" name="Google Shape;404;p56"/>
          <p:cNvSpPr txBox="1"/>
          <p:nvPr>
            <p:ph idx="4" type="subTitle"/>
          </p:nvPr>
        </p:nvSpPr>
        <p:spPr>
          <a:xfrm>
            <a:off x="5210075" y="1849820"/>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5" name="Google Shape;405;p56"/>
          <p:cNvSpPr txBox="1"/>
          <p:nvPr>
            <p:ph type="title"/>
          </p:nvPr>
        </p:nvSpPr>
        <p:spPr>
          <a:xfrm>
            <a:off x="713225" y="1825729"/>
            <a:ext cx="2930400" cy="14649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1">
  <p:cSld name="CUSTOM_2_2">
    <p:spTree>
      <p:nvGrpSpPr>
        <p:cNvPr id="406" name="Shape 406"/>
        <p:cNvGrpSpPr/>
        <p:nvPr/>
      </p:nvGrpSpPr>
      <p:grpSpPr>
        <a:xfrm>
          <a:off x="0" y="0"/>
          <a:ext cx="0" cy="0"/>
          <a:chOff x="0" y="0"/>
          <a:chExt cx="0" cy="0"/>
        </a:xfrm>
      </p:grpSpPr>
      <p:sp>
        <p:nvSpPr>
          <p:cNvPr id="407" name="Google Shape;407;p5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7"/>
          <p:cNvSpPr/>
          <p:nvPr/>
        </p:nvSpPr>
        <p:spPr>
          <a:xfrm rot="-5400000">
            <a:off x="791250" y="1657225"/>
            <a:ext cx="2261700" cy="381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9" name="Google Shape;409;p57"/>
          <p:cNvSpPr/>
          <p:nvPr/>
        </p:nvSpPr>
        <p:spPr>
          <a:xfrm rot="-5400000">
            <a:off x="6100626" y="-249300"/>
            <a:ext cx="2261700" cy="384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410" name="Google Shape;410;p57"/>
          <p:cNvCxnSpPr/>
          <p:nvPr/>
        </p:nvCxnSpPr>
        <p:spPr>
          <a:xfrm rot="10800000">
            <a:off x="102175" y="2435250"/>
            <a:ext cx="0" cy="2256600"/>
          </a:xfrm>
          <a:prstGeom prst="straightConnector1">
            <a:avLst/>
          </a:prstGeom>
          <a:noFill/>
          <a:ln cap="flat" cmpd="sng" w="19050">
            <a:solidFill>
              <a:schemeClr val="lt1"/>
            </a:solidFill>
            <a:prstDash val="solid"/>
            <a:round/>
            <a:headEnd len="med" w="med" type="none"/>
            <a:tailEnd len="med" w="med" type="none"/>
          </a:ln>
        </p:spPr>
      </p:cxnSp>
      <p:cxnSp>
        <p:nvCxnSpPr>
          <p:cNvPr id="411" name="Google Shape;411;p57"/>
          <p:cNvCxnSpPr/>
          <p:nvPr/>
        </p:nvCxnSpPr>
        <p:spPr>
          <a:xfrm rot="10800000">
            <a:off x="9042450" y="542550"/>
            <a:ext cx="0" cy="2256600"/>
          </a:xfrm>
          <a:prstGeom prst="straightConnector1">
            <a:avLst/>
          </a:prstGeom>
          <a:noFill/>
          <a:ln cap="flat" cmpd="sng" w="19050">
            <a:solidFill>
              <a:schemeClr val="lt1"/>
            </a:solidFill>
            <a:prstDash val="solid"/>
            <a:round/>
            <a:headEnd len="med" w="med" type="none"/>
            <a:tailEnd len="med" w="med" type="none"/>
          </a:ln>
        </p:spPr>
      </p:cxnSp>
      <p:sp>
        <p:nvSpPr>
          <p:cNvPr id="412" name="Google Shape;412;p57"/>
          <p:cNvSpPr txBox="1"/>
          <p:nvPr>
            <p:ph idx="1" type="subTitle"/>
          </p:nvPr>
        </p:nvSpPr>
        <p:spPr>
          <a:xfrm>
            <a:off x="638712" y="369595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3" name="Google Shape;413;p57"/>
          <p:cNvSpPr txBox="1"/>
          <p:nvPr>
            <p:ph idx="2" type="subTitle"/>
          </p:nvPr>
        </p:nvSpPr>
        <p:spPr>
          <a:xfrm>
            <a:off x="638700" y="2992465"/>
            <a:ext cx="2824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4" name="Google Shape;414;p57"/>
          <p:cNvSpPr txBox="1"/>
          <p:nvPr>
            <p:ph idx="3" type="subTitle"/>
          </p:nvPr>
        </p:nvSpPr>
        <p:spPr>
          <a:xfrm>
            <a:off x="638712" y="2708842"/>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5" name="Google Shape;415;p57"/>
          <p:cNvSpPr txBox="1"/>
          <p:nvPr>
            <p:ph idx="4" type="subTitle"/>
          </p:nvPr>
        </p:nvSpPr>
        <p:spPr>
          <a:xfrm>
            <a:off x="638700" y="3979363"/>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6" name="Google Shape;416;p57"/>
          <p:cNvSpPr txBox="1"/>
          <p:nvPr>
            <p:ph idx="5" type="subTitle"/>
          </p:nvPr>
        </p:nvSpPr>
        <p:spPr>
          <a:xfrm>
            <a:off x="5659138" y="81758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7" name="Google Shape;417;p57"/>
          <p:cNvSpPr txBox="1"/>
          <p:nvPr>
            <p:ph idx="6" type="subTitle"/>
          </p:nvPr>
        </p:nvSpPr>
        <p:spPr>
          <a:xfrm>
            <a:off x="5659138" y="2085210"/>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8" name="Google Shape;418;p57"/>
          <p:cNvSpPr txBox="1"/>
          <p:nvPr>
            <p:ph idx="7" type="subTitle"/>
          </p:nvPr>
        </p:nvSpPr>
        <p:spPr>
          <a:xfrm>
            <a:off x="5659138" y="18041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9" name="Google Shape;419;p57"/>
          <p:cNvSpPr txBox="1"/>
          <p:nvPr>
            <p:ph idx="8" type="subTitle"/>
          </p:nvPr>
        </p:nvSpPr>
        <p:spPr>
          <a:xfrm>
            <a:off x="5659138" y="1100466"/>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0" name="Google Shape;420;p57"/>
          <p:cNvSpPr txBox="1"/>
          <p:nvPr>
            <p:ph type="title"/>
          </p:nvPr>
        </p:nvSpPr>
        <p:spPr>
          <a:xfrm>
            <a:off x="614437" y="321594"/>
            <a:ext cx="3834300" cy="599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2">
  <p:cSld name="CUSTOM_2_2_1">
    <p:spTree>
      <p:nvGrpSpPr>
        <p:cNvPr id="421" name="Shape 421"/>
        <p:cNvGrpSpPr/>
        <p:nvPr/>
      </p:nvGrpSpPr>
      <p:grpSpPr>
        <a:xfrm>
          <a:off x="0" y="0"/>
          <a:ext cx="0" cy="0"/>
          <a:chOff x="0" y="0"/>
          <a:chExt cx="0" cy="0"/>
        </a:xfrm>
      </p:grpSpPr>
      <p:sp>
        <p:nvSpPr>
          <p:cNvPr id="422" name="Google Shape;422;p5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8"/>
          <p:cNvSpPr txBox="1"/>
          <p:nvPr>
            <p:ph idx="1" type="subTitle"/>
          </p:nvPr>
        </p:nvSpPr>
        <p:spPr>
          <a:xfrm>
            <a:off x="2844037"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4" name="Google Shape;424;p58"/>
          <p:cNvSpPr txBox="1"/>
          <p:nvPr>
            <p:ph idx="2" type="subTitle"/>
          </p:nvPr>
        </p:nvSpPr>
        <p:spPr>
          <a:xfrm>
            <a:off x="766875" y="2110195"/>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5" name="Google Shape;425;p58"/>
          <p:cNvSpPr txBox="1"/>
          <p:nvPr>
            <p:ph idx="3" type="subTitle"/>
          </p:nvPr>
        </p:nvSpPr>
        <p:spPr>
          <a:xfrm>
            <a:off x="766887" y="1738347"/>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6" name="Google Shape;426;p58"/>
          <p:cNvSpPr txBox="1"/>
          <p:nvPr>
            <p:ph idx="4" type="subTitle"/>
          </p:nvPr>
        </p:nvSpPr>
        <p:spPr>
          <a:xfrm>
            <a:off x="2844025" y="2109968"/>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7" name="Google Shape;427;p58"/>
          <p:cNvSpPr txBox="1"/>
          <p:nvPr>
            <p:ph idx="5" type="subTitle"/>
          </p:nvPr>
        </p:nvSpPr>
        <p:spPr>
          <a:xfrm>
            <a:off x="4919363" y="17383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8" name="Google Shape;428;p58"/>
          <p:cNvSpPr txBox="1"/>
          <p:nvPr>
            <p:ph idx="6" type="subTitle"/>
          </p:nvPr>
        </p:nvSpPr>
        <p:spPr>
          <a:xfrm>
            <a:off x="6996513" y="2107626"/>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9" name="Google Shape;429;p58"/>
          <p:cNvSpPr txBox="1"/>
          <p:nvPr>
            <p:ph idx="7" type="subTitle"/>
          </p:nvPr>
        </p:nvSpPr>
        <p:spPr>
          <a:xfrm>
            <a:off x="6996513"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30" name="Google Shape;430;p58"/>
          <p:cNvSpPr txBox="1"/>
          <p:nvPr>
            <p:ph idx="8" type="subTitle"/>
          </p:nvPr>
        </p:nvSpPr>
        <p:spPr>
          <a:xfrm>
            <a:off x="4919363" y="2109457"/>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31" name="Google Shape;431;p58"/>
          <p:cNvSpPr txBox="1"/>
          <p:nvPr>
            <p:ph type="title"/>
          </p:nvPr>
        </p:nvSpPr>
        <p:spPr>
          <a:xfrm>
            <a:off x="2654850" y="321594"/>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32" name="Shape 432"/>
        <p:cNvGrpSpPr/>
        <p:nvPr/>
      </p:nvGrpSpPr>
      <p:grpSpPr>
        <a:xfrm>
          <a:off x="0" y="0"/>
          <a:ext cx="0" cy="0"/>
          <a:chOff x="0" y="0"/>
          <a:chExt cx="0" cy="0"/>
        </a:xfrm>
      </p:grpSpPr>
      <p:sp>
        <p:nvSpPr>
          <p:cNvPr id="433" name="Google Shape;433;p59"/>
          <p:cNvSpPr/>
          <p:nvPr/>
        </p:nvSpPr>
        <p:spPr>
          <a:xfrm>
            <a:off x="12520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9"/>
          <p:cNvSpPr/>
          <p:nvPr/>
        </p:nvSpPr>
        <p:spPr>
          <a:xfrm>
            <a:off x="2662900" y="1745225"/>
            <a:ext cx="3865500" cy="346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txBox="1"/>
          <p:nvPr/>
        </p:nvSpPr>
        <p:spPr>
          <a:xfrm>
            <a:off x="3311250" y="3765800"/>
            <a:ext cx="2521500" cy="604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it" sz="1100">
                <a:solidFill>
                  <a:schemeClr val="lt1"/>
                </a:solidFill>
                <a:latin typeface="Overpass ExtraLight"/>
                <a:ea typeface="Overpass ExtraLight"/>
                <a:cs typeface="Overpass ExtraLight"/>
                <a:sym typeface="Overpass ExtraLight"/>
              </a:rPr>
              <a:t>CREDITS: This presentation template was created by</a:t>
            </a:r>
            <a:r>
              <a:rPr b="1" lang="it" sz="1100">
                <a:solidFill>
                  <a:schemeClr val="lt1"/>
                </a:solidFill>
                <a:latin typeface="Overpass"/>
                <a:ea typeface="Overpass"/>
                <a:cs typeface="Overpass"/>
                <a:sym typeface="Overpass"/>
              </a:rPr>
              <a:t> Slidesgo</a:t>
            </a:r>
            <a:r>
              <a:rPr lang="it" sz="1100">
                <a:solidFill>
                  <a:schemeClr val="lt1"/>
                </a:solidFill>
                <a:latin typeface="Overpass ExtraLight"/>
                <a:ea typeface="Overpass ExtraLight"/>
                <a:cs typeface="Overpass ExtraLight"/>
                <a:sym typeface="Overpass ExtraLight"/>
              </a:rPr>
              <a:t>, including icons by </a:t>
            </a:r>
            <a:r>
              <a:rPr b="1" lang="it" sz="1100">
                <a:solidFill>
                  <a:schemeClr val="lt1"/>
                </a:solidFill>
                <a:latin typeface="Overpass"/>
                <a:ea typeface="Overpass"/>
                <a:cs typeface="Overpass"/>
                <a:sym typeface="Overpass"/>
              </a:rPr>
              <a:t>Flaticon,</a:t>
            </a:r>
            <a:r>
              <a:rPr lang="it" sz="1100">
                <a:solidFill>
                  <a:schemeClr val="lt1"/>
                </a:solidFill>
                <a:latin typeface="Overpass ExtraLight"/>
                <a:ea typeface="Overpass ExtraLight"/>
                <a:cs typeface="Overpass ExtraLight"/>
                <a:sym typeface="Overpass ExtraLight"/>
              </a:rPr>
              <a:t> and infographics &amp; images by </a:t>
            </a:r>
            <a:r>
              <a:rPr b="1" lang="it" sz="1100">
                <a:solidFill>
                  <a:schemeClr val="lt1"/>
                </a:solidFill>
                <a:latin typeface="Overpass"/>
                <a:ea typeface="Overpass"/>
                <a:cs typeface="Overpass"/>
                <a:sym typeface="Overpass"/>
              </a:rPr>
              <a:t>Freepik. </a:t>
            </a:r>
            <a:endParaRPr b="1" sz="1100">
              <a:solidFill>
                <a:schemeClr val="lt1"/>
              </a:solidFill>
              <a:latin typeface="Overpass"/>
              <a:ea typeface="Overpass"/>
              <a:cs typeface="Overpass"/>
              <a:sym typeface="Overpass"/>
            </a:endParaRPr>
          </a:p>
        </p:txBody>
      </p:sp>
      <p:sp>
        <p:nvSpPr>
          <p:cNvPr id="436" name="Google Shape;436;p59"/>
          <p:cNvSpPr txBox="1"/>
          <p:nvPr>
            <p:ph type="title"/>
          </p:nvPr>
        </p:nvSpPr>
        <p:spPr>
          <a:xfrm>
            <a:off x="2680525" y="663091"/>
            <a:ext cx="3834300" cy="10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7" name="Google Shape;437;p59"/>
          <p:cNvSpPr txBox="1"/>
          <p:nvPr>
            <p:ph idx="1" type="subTitle"/>
          </p:nvPr>
        </p:nvSpPr>
        <p:spPr>
          <a:xfrm>
            <a:off x="2773100" y="1898029"/>
            <a:ext cx="3571500" cy="12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2"/>
                </a:solidFill>
              </a:defRPr>
            </a:lvl2pPr>
            <a:lvl3pPr lvl="2" rtl="0" algn="ctr">
              <a:lnSpc>
                <a:spcPct val="100000"/>
              </a:lnSpc>
              <a:spcBef>
                <a:spcPts val="0"/>
              </a:spcBef>
              <a:spcAft>
                <a:spcPts val="0"/>
              </a:spcAft>
              <a:buNone/>
              <a:defRPr sz="1400">
                <a:solidFill>
                  <a:schemeClr val="lt2"/>
                </a:solidFill>
              </a:defRPr>
            </a:lvl3pPr>
            <a:lvl4pPr lvl="3" rtl="0" algn="ctr">
              <a:lnSpc>
                <a:spcPct val="100000"/>
              </a:lnSpc>
              <a:spcBef>
                <a:spcPts val="0"/>
              </a:spcBef>
              <a:spcAft>
                <a:spcPts val="0"/>
              </a:spcAft>
              <a:buNone/>
              <a:defRPr sz="1400">
                <a:solidFill>
                  <a:schemeClr val="lt2"/>
                </a:solidFill>
              </a:defRPr>
            </a:lvl4pPr>
            <a:lvl5pPr lvl="4" rtl="0" algn="ctr">
              <a:lnSpc>
                <a:spcPct val="100000"/>
              </a:lnSpc>
              <a:spcBef>
                <a:spcPts val="0"/>
              </a:spcBef>
              <a:spcAft>
                <a:spcPts val="0"/>
              </a:spcAft>
              <a:buNone/>
              <a:defRPr sz="1400">
                <a:solidFill>
                  <a:schemeClr val="lt2"/>
                </a:solidFill>
              </a:defRPr>
            </a:lvl5pPr>
            <a:lvl6pPr lvl="5" rtl="0" algn="ctr">
              <a:lnSpc>
                <a:spcPct val="100000"/>
              </a:lnSpc>
              <a:spcBef>
                <a:spcPts val="0"/>
              </a:spcBef>
              <a:spcAft>
                <a:spcPts val="0"/>
              </a:spcAft>
              <a:buNone/>
              <a:defRPr sz="1400">
                <a:solidFill>
                  <a:schemeClr val="lt2"/>
                </a:solidFill>
              </a:defRPr>
            </a:lvl6pPr>
            <a:lvl7pPr lvl="6" rtl="0" algn="ctr">
              <a:lnSpc>
                <a:spcPct val="100000"/>
              </a:lnSpc>
              <a:spcBef>
                <a:spcPts val="0"/>
              </a:spcBef>
              <a:spcAft>
                <a:spcPts val="0"/>
              </a:spcAft>
              <a:buNone/>
              <a:defRPr sz="1400">
                <a:solidFill>
                  <a:schemeClr val="lt2"/>
                </a:solidFill>
              </a:defRPr>
            </a:lvl7pPr>
            <a:lvl8pPr lvl="7" rtl="0" algn="ctr">
              <a:lnSpc>
                <a:spcPct val="100000"/>
              </a:lnSpc>
              <a:spcBef>
                <a:spcPts val="0"/>
              </a:spcBef>
              <a:spcAft>
                <a:spcPts val="0"/>
              </a:spcAft>
              <a:buNone/>
              <a:defRPr sz="1400">
                <a:solidFill>
                  <a:schemeClr val="lt2"/>
                </a:solidFill>
              </a:defRPr>
            </a:lvl8pPr>
            <a:lvl9pPr lvl="8" rtl="0" algn="ctr">
              <a:lnSpc>
                <a:spcPct val="100000"/>
              </a:lnSpc>
              <a:spcBef>
                <a:spcPts val="0"/>
              </a:spcBef>
              <a:spcAft>
                <a:spcPts val="0"/>
              </a:spcAft>
              <a:buNone/>
              <a:defRPr sz="1400">
                <a:solidFill>
                  <a:schemeClr val="lt2"/>
                </a:solidFill>
              </a:defRPr>
            </a:lvl9pPr>
          </a:lstStyle>
          <a:p/>
        </p:txBody>
      </p:sp>
      <p:cxnSp>
        <p:nvCxnSpPr>
          <p:cNvPr id="438" name="Google Shape;438;p59"/>
          <p:cNvCxnSpPr/>
          <p:nvPr/>
        </p:nvCxnSpPr>
        <p:spPr>
          <a:xfrm>
            <a:off x="2661313" y="5037300"/>
            <a:ext cx="3872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_1_1_1">
    <p:bg>
      <p:bgPr>
        <a:solidFill>
          <a:schemeClr val="dk1"/>
        </a:solidFill>
      </p:bgPr>
    </p:bg>
    <p:spTree>
      <p:nvGrpSpPr>
        <p:cNvPr id="439"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idx="1" type="subTitle"/>
          </p:nvPr>
        </p:nvSpPr>
        <p:spPr>
          <a:xfrm>
            <a:off x="4863950" y="22696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43" name="Google Shape;43;p7"/>
          <p:cNvSpPr txBox="1"/>
          <p:nvPr>
            <p:ph type="title"/>
          </p:nvPr>
        </p:nvSpPr>
        <p:spPr>
          <a:xfrm>
            <a:off x="4863950" y="1696950"/>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_1_1">
    <p:spTree>
      <p:nvGrpSpPr>
        <p:cNvPr id="44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1"/>
          <p:cNvSpPr txBox="1"/>
          <p:nvPr>
            <p:ph idx="1" type="subTitle"/>
          </p:nvPr>
        </p:nvSpPr>
        <p:spPr>
          <a:xfrm>
            <a:off x="2844037"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4" name="Google Shape;444;p61"/>
          <p:cNvSpPr txBox="1"/>
          <p:nvPr>
            <p:ph idx="2" type="subTitle"/>
          </p:nvPr>
        </p:nvSpPr>
        <p:spPr>
          <a:xfrm>
            <a:off x="766875" y="2110195"/>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45" name="Google Shape;445;p61"/>
          <p:cNvSpPr txBox="1"/>
          <p:nvPr>
            <p:ph idx="3" type="subTitle"/>
          </p:nvPr>
        </p:nvSpPr>
        <p:spPr>
          <a:xfrm>
            <a:off x="766887" y="1738347"/>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6" name="Google Shape;446;p61"/>
          <p:cNvSpPr txBox="1"/>
          <p:nvPr>
            <p:ph idx="4" type="subTitle"/>
          </p:nvPr>
        </p:nvSpPr>
        <p:spPr>
          <a:xfrm>
            <a:off x="2844025" y="2109968"/>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47" name="Google Shape;447;p61"/>
          <p:cNvSpPr txBox="1"/>
          <p:nvPr>
            <p:ph idx="5" type="subTitle"/>
          </p:nvPr>
        </p:nvSpPr>
        <p:spPr>
          <a:xfrm>
            <a:off x="4919363" y="17383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8" name="Google Shape;448;p61"/>
          <p:cNvSpPr txBox="1"/>
          <p:nvPr>
            <p:ph idx="6" type="subTitle"/>
          </p:nvPr>
        </p:nvSpPr>
        <p:spPr>
          <a:xfrm>
            <a:off x="6996513" y="2107626"/>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49" name="Google Shape;449;p61"/>
          <p:cNvSpPr txBox="1"/>
          <p:nvPr>
            <p:ph idx="7" type="subTitle"/>
          </p:nvPr>
        </p:nvSpPr>
        <p:spPr>
          <a:xfrm>
            <a:off x="6996513"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50" name="Google Shape;450;p61"/>
          <p:cNvSpPr txBox="1"/>
          <p:nvPr>
            <p:ph idx="8" type="subTitle"/>
          </p:nvPr>
        </p:nvSpPr>
        <p:spPr>
          <a:xfrm>
            <a:off x="4919363" y="2109457"/>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l titolo 1">
  <p:cSld name="TITLE_1">
    <p:spTree>
      <p:nvGrpSpPr>
        <p:cNvPr id="451" name="Shape 451"/>
        <p:cNvGrpSpPr/>
        <p:nvPr/>
      </p:nvGrpSpPr>
      <p:grpSpPr>
        <a:xfrm>
          <a:off x="0" y="0"/>
          <a:ext cx="0" cy="0"/>
          <a:chOff x="0" y="0"/>
          <a:chExt cx="0" cy="0"/>
        </a:xfrm>
      </p:grpSpPr>
      <p:sp>
        <p:nvSpPr>
          <p:cNvPr id="452" name="Google Shape;452;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53" name="Google Shape;453;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4" name="Google Shape;45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rpo 1">
  <p:cSld name="TITLE_AND_BODY_2">
    <p:spTree>
      <p:nvGrpSpPr>
        <p:cNvPr id="455" name="Shape 455"/>
        <p:cNvGrpSpPr/>
        <p:nvPr/>
      </p:nvGrpSpPr>
      <p:grpSpPr>
        <a:xfrm>
          <a:off x="0" y="0"/>
          <a:ext cx="0" cy="0"/>
          <a:chOff x="0" y="0"/>
          <a:chExt cx="0" cy="0"/>
        </a:xfrm>
      </p:grpSpPr>
      <p:sp>
        <p:nvSpPr>
          <p:cNvPr id="456" name="Google Shape;456;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7" name="Google Shape;457;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58" name="Google Shape;458;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152400" y="2736075"/>
            <a:ext cx="5080800" cy="213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8"/>
          <p:cNvCxnSpPr/>
          <p:nvPr/>
        </p:nvCxnSpPr>
        <p:spPr>
          <a:xfrm>
            <a:off x="101775" y="2736075"/>
            <a:ext cx="0" cy="2141400"/>
          </a:xfrm>
          <a:prstGeom prst="straightConnector1">
            <a:avLst/>
          </a:prstGeom>
          <a:noFill/>
          <a:ln cap="flat" cmpd="sng" w="19050">
            <a:solidFill>
              <a:schemeClr val="lt1"/>
            </a:solidFill>
            <a:prstDash val="solid"/>
            <a:round/>
            <a:headEnd len="med" w="med" type="none"/>
            <a:tailEnd len="med" w="med" type="none"/>
          </a:ln>
        </p:spPr>
      </p:cxnSp>
      <p:sp>
        <p:nvSpPr>
          <p:cNvPr id="49" name="Google Shape;49;p8"/>
          <p:cNvSpPr txBox="1"/>
          <p:nvPr>
            <p:ph idx="1" type="subTitle"/>
          </p:nvPr>
        </p:nvSpPr>
        <p:spPr>
          <a:xfrm>
            <a:off x="2540075" y="4178025"/>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9pPr>
          </a:lstStyle>
          <a:p/>
        </p:txBody>
      </p:sp>
      <p:sp>
        <p:nvSpPr>
          <p:cNvPr id="50" name="Google Shape;50;p8"/>
          <p:cNvSpPr txBox="1"/>
          <p:nvPr>
            <p:ph idx="2" type="subTitle"/>
          </p:nvPr>
        </p:nvSpPr>
        <p:spPr>
          <a:xfrm>
            <a:off x="713225" y="2984199"/>
            <a:ext cx="3858600" cy="122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b="1" sz="1900">
                <a:solidFill>
                  <a:schemeClr val="lt1"/>
                </a:solidFill>
              </a:defRPr>
            </a:lvl1pPr>
            <a:lvl2pPr lvl="1">
              <a:lnSpc>
                <a:spcPct val="100000"/>
              </a:lnSpc>
              <a:spcBef>
                <a:spcPts val="0"/>
              </a:spcBef>
              <a:spcAft>
                <a:spcPts val="0"/>
              </a:spcAft>
              <a:buNone/>
              <a:defRPr b="1" sz="1900">
                <a:solidFill>
                  <a:schemeClr val="lt1"/>
                </a:solidFill>
              </a:defRPr>
            </a:lvl2pPr>
            <a:lvl3pPr lvl="2">
              <a:lnSpc>
                <a:spcPct val="100000"/>
              </a:lnSpc>
              <a:spcBef>
                <a:spcPts val="0"/>
              </a:spcBef>
              <a:spcAft>
                <a:spcPts val="0"/>
              </a:spcAft>
              <a:buNone/>
              <a:defRPr b="1" sz="1900">
                <a:solidFill>
                  <a:schemeClr val="lt1"/>
                </a:solidFill>
              </a:defRPr>
            </a:lvl3pPr>
            <a:lvl4pPr lvl="3">
              <a:lnSpc>
                <a:spcPct val="100000"/>
              </a:lnSpc>
              <a:spcBef>
                <a:spcPts val="0"/>
              </a:spcBef>
              <a:spcAft>
                <a:spcPts val="0"/>
              </a:spcAft>
              <a:buNone/>
              <a:defRPr b="1" sz="1900">
                <a:solidFill>
                  <a:schemeClr val="lt1"/>
                </a:solidFill>
              </a:defRPr>
            </a:lvl4pPr>
            <a:lvl5pPr lvl="4">
              <a:lnSpc>
                <a:spcPct val="100000"/>
              </a:lnSpc>
              <a:spcBef>
                <a:spcPts val="0"/>
              </a:spcBef>
              <a:spcAft>
                <a:spcPts val="0"/>
              </a:spcAft>
              <a:buNone/>
              <a:defRPr b="1" sz="1900">
                <a:solidFill>
                  <a:schemeClr val="lt1"/>
                </a:solidFill>
              </a:defRPr>
            </a:lvl5pPr>
            <a:lvl6pPr lvl="5">
              <a:lnSpc>
                <a:spcPct val="100000"/>
              </a:lnSpc>
              <a:spcBef>
                <a:spcPts val="0"/>
              </a:spcBef>
              <a:spcAft>
                <a:spcPts val="0"/>
              </a:spcAft>
              <a:buNone/>
              <a:defRPr b="1" sz="1900">
                <a:solidFill>
                  <a:schemeClr val="lt1"/>
                </a:solidFill>
              </a:defRPr>
            </a:lvl6pPr>
            <a:lvl7pPr lvl="6">
              <a:lnSpc>
                <a:spcPct val="100000"/>
              </a:lnSpc>
              <a:spcBef>
                <a:spcPts val="0"/>
              </a:spcBef>
              <a:spcAft>
                <a:spcPts val="0"/>
              </a:spcAft>
              <a:buNone/>
              <a:defRPr b="1" sz="1900">
                <a:solidFill>
                  <a:schemeClr val="lt1"/>
                </a:solidFill>
              </a:defRPr>
            </a:lvl7pPr>
            <a:lvl8pPr lvl="7">
              <a:lnSpc>
                <a:spcPct val="100000"/>
              </a:lnSpc>
              <a:spcBef>
                <a:spcPts val="0"/>
              </a:spcBef>
              <a:spcAft>
                <a:spcPts val="0"/>
              </a:spcAft>
              <a:buNone/>
              <a:defRPr b="1" sz="1900">
                <a:solidFill>
                  <a:schemeClr val="lt1"/>
                </a:solidFill>
              </a:defRPr>
            </a:lvl8pPr>
            <a:lvl9pPr lvl="8">
              <a:lnSpc>
                <a:spcPct val="100000"/>
              </a:lnSpc>
              <a:spcBef>
                <a:spcPts val="0"/>
              </a:spcBef>
              <a:spcAft>
                <a:spcPts val="0"/>
              </a:spcAft>
              <a:buNone/>
              <a:defRPr b="1" sz="19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p:nvPr/>
        </p:nvSpPr>
        <p:spPr>
          <a:xfrm>
            <a:off x="-88225" y="840450"/>
            <a:ext cx="4198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9"/>
          <p:cNvCxnSpPr/>
          <p:nvPr/>
        </p:nvCxnSpPr>
        <p:spPr>
          <a:xfrm>
            <a:off x="103800" y="840825"/>
            <a:ext cx="0" cy="1136700"/>
          </a:xfrm>
          <a:prstGeom prst="straightConnector1">
            <a:avLst/>
          </a:prstGeom>
          <a:noFill/>
          <a:ln cap="flat" cmpd="sng" w="19050">
            <a:solidFill>
              <a:schemeClr val="dk2"/>
            </a:solidFill>
            <a:prstDash val="solid"/>
            <a:round/>
            <a:headEnd len="med" w="med" type="none"/>
            <a:tailEnd len="med" w="med" type="none"/>
          </a:ln>
        </p:spPr>
      </p:cxnSp>
      <p:sp>
        <p:nvSpPr>
          <p:cNvPr id="54" name="Google Shape;54;p9"/>
          <p:cNvSpPr txBox="1"/>
          <p:nvPr>
            <p:ph idx="1" type="subTitle"/>
          </p:nvPr>
        </p:nvSpPr>
        <p:spPr>
          <a:xfrm>
            <a:off x="4572000" y="7999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55" name="Google Shape;55;p9"/>
          <p:cNvSpPr txBox="1"/>
          <p:nvPr>
            <p:ph type="title"/>
          </p:nvPr>
        </p:nvSpPr>
        <p:spPr>
          <a:xfrm>
            <a:off x="713225" y="1041931"/>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idx="1" type="body"/>
          </p:nvPr>
        </p:nvSpPr>
        <p:spPr>
          <a:xfrm>
            <a:off x="2285942" y="316339"/>
            <a:ext cx="4972800" cy="15294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4500">
                <a:solidFill>
                  <a:schemeClr val="dk1"/>
                </a:solidFill>
                <a:latin typeface="Bebas Neue"/>
                <a:ea typeface="Bebas Neue"/>
                <a:cs typeface="Bebas Neue"/>
                <a:sym typeface="Bebas Neu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300"/>
              <a:buFont typeface="Bebas Neue"/>
              <a:buNone/>
              <a:defRPr b="1" sz="43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234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indent="-317500" lvl="1" marL="914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jp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7.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1.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3.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4"/>
          <p:cNvSpPr txBox="1"/>
          <p:nvPr>
            <p:ph idx="1" type="subTitle"/>
          </p:nvPr>
        </p:nvSpPr>
        <p:spPr>
          <a:xfrm>
            <a:off x="2362425" y="3454725"/>
            <a:ext cx="44178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Overpass"/>
                <a:ea typeface="Overpass"/>
                <a:cs typeface="Overpass"/>
                <a:sym typeface="Overpass"/>
              </a:rPr>
              <a:t>Presentazione Progetto IS 17/01/2025</a:t>
            </a:r>
            <a:endParaRPr b="1">
              <a:latin typeface="Overpass"/>
              <a:ea typeface="Overpass"/>
              <a:cs typeface="Overpass"/>
              <a:sym typeface="Overpass"/>
            </a:endParaRPr>
          </a:p>
          <a:p>
            <a:pPr indent="0" lvl="0" marL="0" rtl="0" algn="ctr">
              <a:spcBef>
                <a:spcPts val="0"/>
              </a:spcBef>
              <a:spcAft>
                <a:spcPts val="0"/>
              </a:spcAft>
              <a:buNone/>
            </a:pPr>
            <a:r>
              <a:rPr lang="it" sz="1500"/>
              <a:t>Bruno Nesticò e Francesco Rao</a:t>
            </a:r>
            <a:endParaRPr sz="1500"/>
          </a:p>
        </p:txBody>
      </p:sp>
      <p:pic>
        <p:nvPicPr>
          <p:cNvPr id="464" name="Google Shape;464;p64"/>
          <p:cNvPicPr preferRelativeResize="0"/>
          <p:nvPr/>
        </p:nvPicPr>
        <p:blipFill>
          <a:blip r:embed="rId3">
            <a:alphaModFix/>
          </a:blip>
          <a:stretch>
            <a:fillRect/>
          </a:stretch>
        </p:blipFill>
        <p:spPr>
          <a:xfrm>
            <a:off x="2934625" y="0"/>
            <a:ext cx="3273375" cy="3273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3"/>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it" sz="1600"/>
              <a:t>Produzione del Requirement Specification</a:t>
            </a:r>
            <a:endParaRPr sz="1600"/>
          </a:p>
          <a:p>
            <a:pPr indent="-342900" lvl="1" marL="914400" rtl="0" algn="l">
              <a:spcBef>
                <a:spcPts val="0"/>
              </a:spcBef>
              <a:spcAft>
                <a:spcPts val="0"/>
              </a:spcAft>
              <a:buSzPts val="1800"/>
              <a:buChar char="○"/>
            </a:pPr>
            <a:r>
              <a:rPr lang="it" sz="1600"/>
              <a:t>Produzione dello Use Case Model </a:t>
            </a:r>
            <a:endParaRPr sz="1600"/>
          </a:p>
          <a:p>
            <a:pPr indent="-342900" lvl="2" marL="1371600" rtl="0" algn="l">
              <a:spcBef>
                <a:spcPts val="0"/>
              </a:spcBef>
              <a:spcAft>
                <a:spcPts val="0"/>
              </a:spcAft>
              <a:buSzPts val="1800"/>
              <a:buChar char="■"/>
            </a:pPr>
            <a:r>
              <a:rPr lang="it" sz="1600"/>
              <a:t>Identificazione</a:t>
            </a:r>
            <a:r>
              <a:rPr lang="it" sz="1600"/>
              <a:t> degli attori del Sistema</a:t>
            </a:r>
            <a:endParaRPr sz="1600"/>
          </a:p>
          <a:p>
            <a:pPr indent="-342900" lvl="2" marL="1371600" rtl="0" algn="l">
              <a:spcBef>
                <a:spcPts val="0"/>
              </a:spcBef>
              <a:spcAft>
                <a:spcPts val="0"/>
              </a:spcAft>
              <a:buSzPts val="1800"/>
              <a:buChar char="■"/>
            </a:pPr>
            <a:r>
              <a:rPr lang="it" sz="1600"/>
              <a:t>Identificazione degli scenari</a:t>
            </a:r>
            <a:endParaRPr sz="1600"/>
          </a:p>
          <a:p>
            <a:pPr indent="-342900" lvl="2" marL="1371600" rtl="0" algn="l">
              <a:spcBef>
                <a:spcPts val="0"/>
              </a:spcBef>
              <a:spcAft>
                <a:spcPts val="0"/>
              </a:spcAft>
              <a:buSzPts val="1800"/>
              <a:buChar char="■"/>
            </a:pPr>
            <a:r>
              <a:rPr lang="it" sz="1600"/>
              <a:t>Identificazione dei casi d’uso</a:t>
            </a:r>
            <a:endParaRPr sz="1600"/>
          </a:p>
          <a:p>
            <a:pPr indent="-342900" lvl="2" marL="1371600" rtl="0" algn="l">
              <a:spcBef>
                <a:spcPts val="0"/>
              </a:spcBef>
              <a:spcAft>
                <a:spcPts val="0"/>
              </a:spcAft>
              <a:buSzPts val="1800"/>
              <a:buChar char="■"/>
            </a:pPr>
            <a:r>
              <a:rPr lang="it" sz="1600"/>
              <a:t>Identificazione delle relazioni tra i casi d’uso</a:t>
            </a:r>
            <a:endParaRPr sz="1600"/>
          </a:p>
          <a:p>
            <a:pPr indent="0" lvl="0" marL="457200" rtl="0" algn="l">
              <a:spcBef>
                <a:spcPts val="1600"/>
              </a:spcBef>
              <a:spcAft>
                <a:spcPts val="0"/>
              </a:spcAft>
              <a:buNone/>
            </a:pPr>
            <a:r>
              <a:t/>
            </a:r>
            <a:endParaRPr sz="1600"/>
          </a:p>
          <a:p>
            <a:pPr indent="-342900" lvl="1" marL="914400" rtl="0" algn="l">
              <a:spcBef>
                <a:spcPts val="0"/>
              </a:spcBef>
              <a:spcAft>
                <a:spcPts val="0"/>
              </a:spcAft>
              <a:buSzPts val="1800"/>
              <a:buChar char="○"/>
            </a:pPr>
            <a:r>
              <a:rPr lang="it" sz="1600"/>
              <a:t>Identificazione dei requisiti </a:t>
            </a:r>
            <a:r>
              <a:rPr b="1" lang="it" sz="1600"/>
              <a:t>funzionali</a:t>
            </a:r>
            <a:r>
              <a:rPr lang="it" sz="1600"/>
              <a:t> e </a:t>
            </a:r>
            <a:r>
              <a:rPr b="1" lang="it" sz="1600"/>
              <a:t>non funzionali</a:t>
            </a:r>
            <a:endParaRPr b="1" sz="1600"/>
          </a:p>
        </p:txBody>
      </p:sp>
      <p:sp>
        <p:nvSpPr>
          <p:cNvPr id="543" name="Google Shape;543;p73"/>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3300"/>
              <a:t>attività svolte in fase di requirements elicitation</a:t>
            </a:r>
            <a:endParaRPr sz="3300"/>
          </a:p>
          <a:p>
            <a:pPr indent="0" lvl="0" marL="0" rtl="0" algn="l">
              <a:spcBef>
                <a:spcPts val="0"/>
              </a:spcBef>
              <a:spcAft>
                <a:spcPts val="0"/>
              </a:spcAft>
              <a:buClr>
                <a:schemeClr val="dk1"/>
              </a:buClr>
              <a:buSzPts val="1100"/>
              <a:buFont typeface="Arial"/>
              <a:buNone/>
            </a:pPr>
            <a:r>
              <a:t/>
            </a:r>
            <a:endParaRPr b="0" sz="1200">
              <a:latin typeface="Overpass"/>
              <a:ea typeface="Overpass"/>
              <a:cs typeface="Overpass"/>
              <a:sym typeface="Overpass"/>
            </a:endParaRPr>
          </a:p>
          <a:p>
            <a:pPr indent="0" lvl="0" marL="0" rtl="0" algn="l">
              <a:spcBef>
                <a:spcPts val="0"/>
              </a:spcBef>
              <a:spcAft>
                <a:spcPts val="0"/>
              </a:spcAft>
              <a:buNone/>
            </a:pPr>
            <a:r>
              <a:t/>
            </a:r>
            <a:endParaRPr/>
          </a:p>
        </p:txBody>
      </p:sp>
      <p:pic>
        <p:nvPicPr>
          <p:cNvPr id="544" name="Google Shape;544;p73"/>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attori del sistema</a:t>
            </a:r>
            <a:endParaRPr/>
          </a:p>
        </p:txBody>
      </p:sp>
      <p:pic>
        <p:nvPicPr>
          <p:cNvPr id="550" name="Google Shape;550;p74"/>
          <p:cNvPicPr preferRelativeResize="0"/>
          <p:nvPr/>
        </p:nvPicPr>
        <p:blipFill>
          <a:blip r:embed="rId3">
            <a:alphaModFix/>
          </a:blip>
          <a:stretch>
            <a:fillRect/>
          </a:stretch>
        </p:blipFill>
        <p:spPr>
          <a:xfrm>
            <a:off x="625300" y="1202125"/>
            <a:ext cx="4498650" cy="3676974"/>
          </a:xfrm>
          <a:prstGeom prst="rect">
            <a:avLst/>
          </a:prstGeom>
          <a:noFill/>
          <a:ln>
            <a:noFill/>
          </a:ln>
        </p:spPr>
      </p:pic>
      <p:pic>
        <p:nvPicPr>
          <p:cNvPr id="551" name="Google Shape;551;p74"/>
          <p:cNvPicPr preferRelativeResize="0"/>
          <p:nvPr/>
        </p:nvPicPr>
        <p:blipFill>
          <a:blip r:embed="rId4">
            <a:alphaModFix/>
          </a:blip>
          <a:stretch>
            <a:fillRect/>
          </a:stretch>
        </p:blipFill>
        <p:spPr>
          <a:xfrm>
            <a:off x="7960300" y="-59400"/>
            <a:ext cx="1263199" cy="1263200"/>
          </a:xfrm>
          <a:prstGeom prst="rect">
            <a:avLst/>
          </a:prstGeom>
          <a:noFill/>
          <a:ln>
            <a:noFill/>
          </a:ln>
        </p:spPr>
      </p:pic>
      <p:sp>
        <p:nvSpPr>
          <p:cNvPr id="552" name="Google Shape;552;p74"/>
          <p:cNvSpPr txBox="1"/>
          <p:nvPr/>
        </p:nvSpPr>
        <p:spPr>
          <a:xfrm>
            <a:off x="5405300" y="3247150"/>
            <a:ext cx="3318300" cy="1514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a:solidFill>
                  <a:schemeClr val="dk1"/>
                </a:solidFill>
                <a:latin typeface="Overpass"/>
                <a:ea typeface="Overpass"/>
                <a:cs typeface="Overpass"/>
                <a:sym typeface="Overpass"/>
              </a:rPr>
              <a:t>La gerarchia di attori mostrata serve ad illustrare la gerarchia tra le vari tipologie di utenti. </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Tuttavia gli unici utenti effettivi della piattaforma saranno: Guest, Recensori, Moderatori e Gestori del catalogo.   </a:t>
            </a:r>
            <a:endParaRPr>
              <a:solidFill>
                <a:schemeClr val="dk1"/>
              </a:solidFill>
              <a:latin typeface="Overpass"/>
              <a:ea typeface="Overpass"/>
              <a:cs typeface="Overpass"/>
              <a:sym typeface="Overpas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5"/>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1300"/>
          </a:p>
          <a:p>
            <a:pPr indent="0" lvl="0" marL="0" rtl="0" algn="just">
              <a:spcBef>
                <a:spcPts val="0"/>
              </a:spcBef>
              <a:spcAft>
                <a:spcPts val="0"/>
              </a:spcAft>
              <a:buNone/>
            </a:pPr>
            <a:r>
              <a:rPr b="1" lang="it" sz="1300"/>
              <a:t>Pubblicazione di una recensione </a:t>
            </a:r>
            <a:endParaRPr b="1" sz="1300"/>
          </a:p>
          <a:p>
            <a:pPr indent="0" lvl="0" marL="0" rtl="0" algn="just">
              <a:spcBef>
                <a:spcPts val="0"/>
              </a:spcBef>
              <a:spcAft>
                <a:spcPts val="0"/>
              </a:spcAft>
              <a:buNone/>
            </a:pPr>
            <a:r>
              <a:rPr lang="it" sz="1300"/>
              <a:t>• </a:t>
            </a:r>
            <a:r>
              <a:rPr b="1" lang="it" sz="1300"/>
              <a:t>Utenti coinvolti</a:t>
            </a:r>
            <a:r>
              <a:rPr lang="it" sz="1300"/>
              <a:t>: Utente Recensore </a:t>
            </a:r>
            <a:endParaRPr sz="1300"/>
          </a:p>
          <a:p>
            <a:pPr indent="0" lvl="0" marL="0" rtl="0" algn="just">
              <a:spcBef>
                <a:spcPts val="0"/>
              </a:spcBef>
              <a:spcAft>
                <a:spcPts val="0"/>
              </a:spcAft>
              <a:buNone/>
            </a:pPr>
            <a:r>
              <a:rPr lang="it" sz="1300"/>
              <a:t>• </a:t>
            </a:r>
            <a:r>
              <a:rPr b="1" lang="it" sz="1300"/>
              <a:t>Descrizione:</a:t>
            </a:r>
            <a:r>
              <a:rPr lang="it" sz="1300"/>
              <a:t> Un utente autenticato desidera condividere una recensione su un film che ha visto. L’utente </a:t>
            </a:r>
            <a:r>
              <a:rPr lang="it" sz="1300"/>
              <a:t>seleziona il film dal catalogo o utilizza la barra di ricerca, quindi accede alla scheda del film. Da qui, l'utente clicca su "Scrivi una recensione", inserisce il contenuto e assegna una valutazione numerica. Una volta pubblicata, la recensione sarà visibile agli altri membri della community. </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b="1" lang="it" sz="1300"/>
              <a:t>Valutazione di una recensione</a:t>
            </a:r>
            <a:r>
              <a:rPr lang="it" sz="1300"/>
              <a:t> </a:t>
            </a:r>
            <a:endParaRPr sz="1300"/>
          </a:p>
          <a:p>
            <a:pPr indent="0" lvl="0" marL="0" rtl="0" algn="just">
              <a:spcBef>
                <a:spcPts val="0"/>
              </a:spcBef>
              <a:spcAft>
                <a:spcPts val="0"/>
              </a:spcAft>
              <a:buNone/>
            </a:pPr>
            <a:r>
              <a:rPr lang="it" sz="1300"/>
              <a:t>• </a:t>
            </a:r>
            <a:r>
              <a:rPr b="1" lang="it" sz="1300"/>
              <a:t>Utenti coinvolti</a:t>
            </a:r>
            <a:r>
              <a:rPr lang="it" sz="1300"/>
              <a:t>: Utente Recensore </a:t>
            </a:r>
            <a:endParaRPr sz="1300"/>
          </a:p>
          <a:p>
            <a:pPr indent="0" lvl="0" marL="0" rtl="0" algn="just">
              <a:spcBef>
                <a:spcPts val="0"/>
              </a:spcBef>
              <a:spcAft>
                <a:spcPts val="0"/>
              </a:spcAft>
              <a:buNone/>
            </a:pPr>
            <a:r>
              <a:rPr lang="it" sz="1300"/>
              <a:t>• </a:t>
            </a:r>
            <a:r>
              <a:rPr b="1" lang="it" sz="1300"/>
              <a:t>Descrizione</a:t>
            </a:r>
            <a:r>
              <a:rPr lang="it" sz="1300"/>
              <a:t>: Un utente registrato legge una recensione di un altro membro della community e desidera esprimere il proprio consenso o dissenso. L'utente può cliccare sul pulsante "Vota" per aggiungere un voto positivo o negativo alla recensione. Il sistema aggiorna il punteggio cumulativo della recensione e il punteggio reputazionale dell'autore.</a:t>
            </a:r>
            <a:endParaRPr sz="1300"/>
          </a:p>
        </p:txBody>
      </p:sp>
      <p:sp>
        <p:nvSpPr>
          <p:cNvPr id="558" name="Google Shape;558;p75"/>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Scenari di utilizzo fondamentali</a:t>
            </a:r>
            <a:endParaRPr/>
          </a:p>
        </p:txBody>
      </p:sp>
      <p:pic>
        <p:nvPicPr>
          <p:cNvPr id="559" name="Google Shape;559;p75"/>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6"/>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1300"/>
          </a:p>
          <a:p>
            <a:pPr indent="0" lvl="0" marL="0" rtl="0" algn="just">
              <a:spcBef>
                <a:spcPts val="0"/>
              </a:spcBef>
              <a:spcAft>
                <a:spcPts val="0"/>
              </a:spcAft>
              <a:buNone/>
            </a:pPr>
            <a:r>
              <a:rPr b="1" lang="it" sz="1300"/>
              <a:t>Moderazione delle recensioni</a:t>
            </a:r>
            <a:r>
              <a:rPr lang="it" sz="1300"/>
              <a:t> </a:t>
            </a:r>
            <a:endParaRPr sz="1300"/>
          </a:p>
          <a:p>
            <a:pPr indent="0" lvl="0" marL="0" rtl="0" algn="just">
              <a:spcBef>
                <a:spcPts val="0"/>
              </a:spcBef>
              <a:spcAft>
                <a:spcPts val="0"/>
              </a:spcAft>
              <a:buNone/>
            </a:pPr>
            <a:r>
              <a:rPr lang="it" sz="1300"/>
              <a:t>• </a:t>
            </a:r>
            <a:r>
              <a:rPr b="1" lang="it" sz="1300"/>
              <a:t>Utenti coinvolti:</a:t>
            </a:r>
            <a:r>
              <a:rPr lang="it" sz="1300"/>
              <a:t> Moderatore </a:t>
            </a:r>
            <a:endParaRPr sz="1300"/>
          </a:p>
          <a:p>
            <a:pPr indent="0" lvl="0" marL="0" rtl="0" algn="just">
              <a:spcBef>
                <a:spcPts val="0"/>
              </a:spcBef>
              <a:spcAft>
                <a:spcPts val="0"/>
              </a:spcAft>
              <a:buNone/>
            </a:pPr>
            <a:r>
              <a:rPr lang="it" sz="1300"/>
              <a:t>• </a:t>
            </a:r>
            <a:r>
              <a:rPr b="1" lang="it" sz="1300"/>
              <a:t>Descrizione:</a:t>
            </a:r>
            <a:r>
              <a:rPr lang="it" sz="1300"/>
              <a:t> Un moderatore accede all'area di moderazione per verificare il contenuto delle recensioni segnalate. Il moderatore ha la possibilità di rimuovere recensioni che violano le linee guida della community oppure di approvarla rimuovendone le segnalazioni. </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b="1" lang="it" sz="1300"/>
              <a:t>Gestione del catalogo film</a:t>
            </a:r>
            <a:r>
              <a:rPr lang="it" sz="1300"/>
              <a:t> </a:t>
            </a:r>
            <a:endParaRPr sz="1300"/>
          </a:p>
          <a:p>
            <a:pPr indent="0" lvl="0" marL="0" rtl="0" algn="just">
              <a:spcBef>
                <a:spcPts val="0"/>
              </a:spcBef>
              <a:spcAft>
                <a:spcPts val="0"/>
              </a:spcAft>
              <a:buNone/>
            </a:pPr>
            <a:r>
              <a:rPr lang="it" sz="1300"/>
              <a:t>• </a:t>
            </a:r>
            <a:r>
              <a:rPr b="1" lang="it" sz="1300"/>
              <a:t>Utenti coinvolti:</a:t>
            </a:r>
            <a:r>
              <a:rPr lang="it" sz="1300"/>
              <a:t> Gestore del catalogo </a:t>
            </a:r>
            <a:endParaRPr sz="1300"/>
          </a:p>
          <a:p>
            <a:pPr indent="0" lvl="0" marL="0" rtl="0" algn="just">
              <a:spcBef>
                <a:spcPts val="0"/>
              </a:spcBef>
              <a:spcAft>
                <a:spcPts val="0"/>
              </a:spcAft>
              <a:buNone/>
            </a:pPr>
            <a:r>
              <a:rPr lang="it" sz="1300"/>
              <a:t>• </a:t>
            </a:r>
            <a:r>
              <a:rPr b="1" lang="it" sz="1300"/>
              <a:t>Descrizione:</a:t>
            </a:r>
            <a:r>
              <a:rPr lang="it" sz="1300"/>
              <a:t> Un gestore accede alla pagina del catalogo dei film e interagendo con gli opportuni pulsanti di funzione può aggiungere nuove schede per film non ancora presenti nel catalogo o aggiornare le informazioni esistenti. </a:t>
            </a:r>
            <a:endParaRPr sz="1300"/>
          </a:p>
          <a:p>
            <a:pPr indent="0" lvl="0" marL="0" rtl="0" algn="just">
              <a:spcBef>
                <a:spcPts val="0"/>
              </a:spcBef>
              <a:spcAft>
                <a:spcPts val="0"/>
              </a:spcAft>
              <a:buClr>
                <a:schemeClr val="dk1"/>
              </a:buClr>
              <a:buSzPts val="1100"/>
              <a:buFont typeface="Arial"/>
              <a:buNone/>
            </a:pPr>
            <a:r>
              <a:t/>
            </a:r>
            <a:endParaRPr sz="1300"/>
          </a:p>
        </p:txBody>
      </p:sp>
      <p:sp>
        <p:nvSpPr>
          <p:cNvPr id="565" name="Google Shape;565;p76"/>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SCENARI DI UTILIZZO Fondamentali</a:t>
            </a:r>
            <a:endParaRPr/>
          </a:p>
        </p:txBody>
      </p:sp>
      <p:pic>
        <p:nvPicPr>
          <p:cNvPr id="566" name="Google Shape;566;p76"/>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7"/>
          <p:cNvSpPr txBox="1"/>
          <p:nvPr>
            <p:ph idx="1" type="subTitle"/>
          </p:nvPr>
        </p:nvSpPr>
        <p:spPr>
          <a:xfrm>
            <a:off x="621575" y="10760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a:t>Relativi a tutti gli utenti</a:t>
            </a:r>
            <a:endParaRPr b="1"/>
          </a:p>
          <a:p>
            <a:pPr indent="0" lvl="0" marL="0" rtl="0" algn="just">
              <a:spcBef>
                <a:spcPts val="0"/>
              </a:spcBef>
              <a:spcAft>
                <a:spcPts val="0"/>
              </a:spcAft>
              <a:buNone/>
            </a:pPr>
            <a:r>
              <a:rPr lang="it"/>
              <a:t>• RF_1 </a:t>
            </a:r>
            <a:r>
              <a:rPr b="1" lang="it"/>
              <a:t>Visualizzazione Catalogo Film</a:t>
            </a:r>
            <a:r>
              <a:rPr lang="it"/>
              <a:t> </a:t>
            </a:r>
            <a:r>
              <a:rPr lang="it" u="sng"/>
              <a:t>(Priorità alta)</a:t>
            </a:r>
            <a:r>
              <a:rPr lang="it"/>
              <a:t> Gli utenti devono poter visualizzare l'elenco dei film presenti nel catalogo.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RF_2 </a:t>
            </a:r>
            <a:r>
              <a:rPr b="1" lang="it"/>
              <a:t>Ricerca film</a:t>
            </a:r>
            <a:r>
              <a:rPr lang="it"/>
              <a:t> </a:t>
            </a:r>
            <a:r>
              <a:rPr lang="it" u="sng"/>
              <a:t>(Priorità alta)</a:t>
            </a:r>
            <a:r>
              <a:rPr lang="it"/>
              <a:t> Gli utenti potranno cercare un film specifico per nome tramite la barra di ricerca presente nell’header.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RF_3 </a:t>
            </a:r>
            <a:r>
              <a:rPr b="1" lang="it"/>
              <a:t>Ordinare film catalogo</a:t>
            </a:r>
            <a:r>
              <a:rPr lang="it"/>
              <a:t> </a:t>
            </a:r>
            <a:r>
              <a:rPr lang="it" u="sng"/>
              <a:t>(Priorità Media)</a:t>
            </a:r>
            <a:r>
              <a:rPr lang="it"/>
              <a:t> Gli utenti potranno decidere in che modo ordinare i film mostrati nel catalogo (es. rating decrescente, data d’uscita etc.)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RF_4 </a:t>
            </a:r>
            <a:r>
              <a:rPr b="1" lang="it"/>
              <a:t>Dettagli del Film</a:t>
            </a:r>
            <a:r>
              <a:rPr lang="it"/>
              <a:t> </a:t>
            </a:r>
            <a:r>
              <a:rPr lang="it" u="sng"/>
              <a:t>(Priorità alta)</a:t>
            </a:r>
            <a:r>
              <a:rPr lang="it"/>
              <a:t> Gli utenti devono poter accedere ai dettagli di ciascun film cliccando sul titolo. Nella scheda informativa devono essere presenti informazioni come la locandina originale, il regista, la data di uscita, il genere e le recensioni relative al film.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RF_5 </a:t>
            </a:r>
            <a:r>
              <a:rPr b="1" lang="it"/>
              <a:t>Ordinare recensioni film</a:t>
            </a:r>
            <a:r>
              <a:rPr lang="it"/>
              <a:t> </a:t>
            </a:r>
            <a:r>
              <a:rPr lang="it" u="sng"/>
              <a:t>(Priorità Media)</a:t>
            </a:r>
            <a:r>
              <a:rPr lang="it"/>
              <a:t> Gli utenti potranno decidere in che modo ordinare le recensioni mostrate nella scheda di un film che stanno visualizzando (valutazione film crescente/decrescente etc.)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RF_6 </a:t>
            </a:r>
            <a:r>
              <a:rPr b="1" lang="it"/>
              <a:t>Visualizzazione pagina di un Utente</a:t>
            </a:r>
            <a:r>
              <a:rPr lang="it"/>
              <a:t> </a:t>
            </a:r>
            <a:r>
              <a:rPr lang="it" u="sng"/>
              <a:t>(Priorità alta)</a:t>
            </a:r>
            <a:r>
              <a:rPr lang="it"/>
              <a:t> Gli utenti devono poter visualizzare la pagina utente legata ad una recensione specifica visualizzata. La pagina utente mostrerà l’username, la biografia, le recensioni pubblicate e il punteggio reputazionale dell’utente.  </a:t>
            </a:r>
            <a:endParaRPr/>
          </a:p>
        </p:txBody>
      </p:sp>
      <p:sp>
        <p:nvSpPr>
          <p:cNvPr id="572" name="Google Shape;572;p77"/>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REQUISITI FUNZIONALI</a:t>
            </a:r>
            <a:endParaRPr/>
          </a:p>
        </p:txBody>
      </p:sp>
      <p:pic>
        <p:nvPicPr>
          <p:cNvPr id="573" name="Google Shape;573;p77"/>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8"/>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p>
          <a:p>
            <a:pPr indent="0" lvl="0" marL="0" rtl="0" algn="just">
              <a:spcBef>
                <a:spcPts val="0"/>
              </a:spcBef>
              <a:spcAft>
                <a:spcPts val="0"/>
              </a:spcAft>
              <a:buNone/>
            </a:pPr>
            <a:r>
              <a:rPr b="1" lang="it"/>
              <a:t>Relativi ad </a:t>
            </a:r>
            <a:r>
              <a:rPr b="1" lang="it"/>
              <a:t>Utente Guest </a:t>
            </a:r>
            <a:endParaRPr b="1"/>
          </a:p>
          <a:p>
            <a:pPr indent="0" lvl="0" marL="0" rtl="0" algn="just">
              <a:spcBef>
                <a:spcPts val="0"/>
              </a:spcBef>
              <a:spcAft>
                <a:spcPts val="0"/>
              </a:spcAft>
              <a:buNone/>
            </a:pPr>
            <a:r>
              <a:rPr lang="it"/>
              <a:t>• </a:t>
            </a:r>
            <a:r>
              <a:rPr b="1" lang="it"/>
              <a:t>RF_7 Registrazione</a:t>
            </a:r>
            <a:r>
              <a:rPr lang="it"/>
              <a:t> </a:t>
            </a:r>
            <a:r>
              <a:rPr lang="it" u="sng"/>
              <a:t>(Priorità alta)</a:t>
            </a:r>
            <a:r>
              <a:rPr lang="it"/>
              <a:t> Gli utenti Guest devono avere la possibilità di creare un account come recensori sulla piattaforma, inserendo le opportune credenziali.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it"/>
              <a:t>Relativi a tutti agli utenti Registrati </a:t>
            </a:r>
            <a:endParaRPr b="1"/>
          </a:p>
          <a:p>
            <a:pPr indent="0" lvl="0" marL="0" rtl="0" algn="just">
              <a:spcBef>
                <a:spcPts val="0"/>
              </a:spcBef>
              <a:spcAft>
                <a:spcPts val="0"/>
              </a:spcAft>
              <a:buNone/>
            </a:pPr>
            <a:r>
              <a:rPr lang="it"/>
              <a:t>• </a:t>
            </a:r>
            <a:r>
              <a:rPr b="1" lang="it"/>
              <a:t>RF_8 LogIn </a:t>
            </a:r>
            <a:r>
              <a:rPr lang="it" u="sng"/>
              <a:t>(Priorità alta) </a:t>
            </a:r>
            <a:r>
              <a:rPr lang="it"/>
              <a:t>Gli utenti registrati devono avere la possibilità di autenticarsi tramite una pagina di LogIn per accedere al sito.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a:t>
            </a:r>
            <a:r>
              <a:rPr b="1" lang="it"/>
              <a:t>RF_9 LogOut</a:t>
            </a:r>
            <a:r>
              <a:rPr lang="it"/>
              <a:t> </a:t>
            </a:r>
            <a:r>
              <a:rPr lang="it" u="sng"/>
              <a:t>(Priorità alta)</a:t>
            </a:r>
            <a:r>
              <a:rPr lang="it"/>
              <a:t> Gli utenti Registrati devono avere la possibilità di eseguire il LogOut dal sito.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a:t>
            </a:r>
            <a:r>
              <a:rPr b="1" lang="it"/>
              <a:t>RF_10 Modifica Password</a:t>
            </a:r>
            <a:r>
              <a:rPr lang="it"/>
              <a:t> </a:t>
            </a:r>
            <a:r>
              <a:rPr lang="it" u="sng"/>
              <a:t>(Priorità alta)</a:t>
            </a:r>
            <a:r>
              <a:rPr lang="it"/>
              <a:t> Gli utenti Registrati devono poter modificare la password del proprio account.  </a:t>
            </a:r>
            <a:endParaRPr/>
          </a:p>
        </p:txBody>
      </p:sp>
      <p:sp>
        <p:nvSpPr>
          <p:cNvPr id="579" name="Google Shape;579;p78"/>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REQUISITI FUNZIONALI</a:t>
            </a:r>
            <a:endParaRPr/>
          </a:p>
        </p:txBody>
      </p:sp>
      <p:pic>
        <p:nvPicPr>
          <p:cNvPr id="580" name="Google Shape;580;p78"/>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9"/>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p>
          <a:p>
            <a:pPr indent="0" lvl="0" marL="0" rtl="0" algn="just">
              <a:spcBef>
                <a:spcPts val="0"/>
              </a:spcBef>
              <a:spcAft>
                <a:spcPts val="0"/>
              </a:spcAft>
              <a:buNone/>
            </a:pPr>
            <a:r>
              <a:rPr b="1" lang="it"/>
              <a:t>Relativi ad </a:t>
            </a:r>
            <a:r>
              <a:rPr b="1" lang="it"/>
              <a:t>Utente Recensore </a:t>
            </a:r>
            <a:endParaRPr b="1"/>
          </a:p>
          <a:p>
            <a:pPr indent="0" lvl="0" marL="0" rtl="0" algn="just">
              <a:spcBef>
                <a:spcPts val="0"/>
              </a:spcBef>
              <a:spcAft>
                <a:spcPts val="0"/>
              </a:spcAft>
              <a:buNone/>
            </a:pPr>
            <a:r>
              <a:rPr lang="it"/>
              <a:t>• </a:t>
            </a:r>
            <a:r>
              <a:rPr b="1" lang="it"/>
              <a:t>RF_11 Visualizzazione Profilo Personale</a:t>
            </a:r>
            <a:r>
              <a:rPr lang="it"/>
              <a:t> </a:t>
            </a:r>
            <a:r>
              <a:rPr lang="it" u="sng"/>
              <a:t>(Priorità alta)</a:t>
            </a:r>
            <a:r>
              <a:rPr lang="it"/>
              <a:t> Gli Utenti Recensori devono poter visualizzare la propria pagina utente personale, contentente le informazioni del proprio account, i pulsanti per effettuare eventuali modifiche e tutte le recensioni pubblicate.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a:t>
            </a:r>
            <a:r>
              <a:rPr b="1" lang="it"/>
              <a:t>RF_12 Modifica informazioni del Profilo Utente</a:t>
            </a:r>
            <a:r>
              <a:rPr lang="it"/>
              <a:t> </a:t>
            </a:r>
            <a:r>
              <a:rPr lang="it" u="sng"/>
              <a:t>(Priorità alta)</a:t>
            </a:r>
            <a:r>
              <a:rPr lang="it"/>
              <a:t> Gli utenti Recensori devono poter modificare le informazioni del proprio account come username e biografia.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a:t>
            </a:r>
            <a:r>
              <a:rPr b="1" lang="it"/>
              <a:t>RF_13 Aggiunta Recensioni</a:t>
            </a:r>
            <a:r>
              <a:rPr lang="it"/>
              <a:t> </a:t>
            </a:r>
            <a:r>
              <a:rPr lang="it" u="sng"/>
              <a:t>(Priorità alta)</a:t>
            </a:r>
            <a:r>
              <a:rPr lang="it"/>
              <a:t> Gli utenti Recensori devono poter aggiungere recensioni sui film presenti nel catalogo. Le recensioni includeranno un titolo riassuntivo, un testo descrittivo e una valutazione in stelle. Se l’utente ha ricevuto uno stato di Limited, al momento dell’inserimento di una recensione il sistema deve mostrare un alert che lo notifichi dell’impossibilità di farlo. Per ogni utente sarà possibile scrivere una sola recensione per film.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a:t>
            </a:r>
            <a:r>
              <a:rPr b="1" lang="it"/>
              <a:t>RF_14 Rimozione di una Recensione </a:t>
            </a:r>
            <a:r>
              <a:rPr lang="it" u="sng"/>
              <a:t>(Priorità Media)</a:t>
            </a:r>
            <a:r>
              <a:rPr lang="it"/>
              <a:t> Gli utenti Recensori devono poter rimuovere delle loro vecchie recensioni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a:t>
            </a:r>
            <a:endParaRPr/>
          </a:p>
        </p:txBody>
      </p:sp>
      <p:sp>
        <p:nvSpPr>
          <p:cNvPr id="586" name="Google Shape;586;p79"/>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REQUISITI FUNZIONALI</a:t>
            </a:r>
            <a:endParaRPr/>
          </a:p>
        </p:txBody>
      </p:sp>
      <p:pic>
        <p:nvPicPr>
          <p:cNvPr id="587" name="Google Shape;587;p79"/>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0"/>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just">
              <a:spcBef>
                <a:spcPts val="0"/>
              </a:spcBef>
              <a:spcAft>
                <a:spcPts val="0"/>
              </a:spcAft>
              <a:buNone/>
            </a:pPr>
            <a:r>
              <a:rPr lang="it"/>
              <a:t>• </a:t>
            </a:r>
            <a:r>
              <a:rPr b="1" lang="it"/>
              <a:t>RF_15 Visualizzazione notifica di Moderazione</a:t>
            </a:r>
            <a:r>
              <a:rPr lang="it"/>
              <a:t> </a:t>
            </a:r>
            <a:r>
              <a:rPr lang="it" u="sng"/>
              <a:t>(Priorità alta)</a:t>
            </a:r>
            <a:r>
              <a:rPr lang="it"/>
              <a:t> Se l’utente Recensore ha ricevuto uno stato di Warned o Limited, al momento del login il sistema deve mostrare un alert che lo notifichi del suo stato.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a:t>
            </a:r>
            <a:r>
              <a:rPr b="1" lang="it"/>
              <a:t>RF_16 Votazione delle Recensioni</a:t>
            </a:r>
            <a:r>
              <a:rPr lang="it"/>
              <a:t> </a:t>
            </a:r>
            <a:r>
              <a:rPr lang="it" u="sng"/>
              <a:t>(Priorità alta)</a:t>
            </a:r>
            <a:r>
              <a:rPr lang="it"/>
              <a:t> Gli utenti Recensori dovranno poter esprimere la propria approvazione (upvote) o disapprovazione (downvote) riguardo le recensioni degli altri. Ogni recensione avrà un punteggio basato sui voti ricevuti. La recensione accumulerà un punteggio reputazionale, che aumenterà con voti positivi (+1) e diminuirà con voti negativi (-1). Ogni utente potrà esprimere un solo voto per ogni recensione. </a:t>
            </a:r>
            <a:endParaRPr/>
          </a:p>
          <a:p>
            <a:pPr indent="0" lvl="0" marL="0" rtl="0" algn="just">
              <a:spcBef>
                <a:spcPts val="0"/>
              </a:spcBef>
              <a:spcAft>
                <a:spcPts val="0"/>
              </a:spcAft>
              <a:buNone/>
            </a:pPr>
            <a:r>
              <a:t/>
            </a:r>
            <a:endParaRPr/>
          </a:p>
          <a:p>
            <a:pPr indent="0" lvl="0" marL="0" rtl="0" algn="just">
              <a:spcBef>
                <a:spcPts val="0"/>
              </a:spcBef>
              <a:spcAft>
                <a:spcPts val="0"/>
              </a:spcAft>
              <a:buClr>
                <a:schemeClr val="dk1"/>
              </a:buClr>
              <a:buSzPts val="1100"/>
              <a:buFont typeface="Arial"/>
              <a:buNone/>
            </a:pPr>
            <a:r>
              <a:rPr lang="it"/>
              <a:t>• </a:t>
            </a:r>
            <a:r>
              <a:rPr b="1" lang="it"/>
              <a:t>RF_17 Segnalazione di una Recensione</a:t>
            </a:r>
            <a:r>
              <a:rPr lang="it"/>
              <a:t> </a:t>
            </a:r>
            <a:r>
              <a:rPr lang="it" u="sng"/>
              <a:t>(Priorità alta)</a:t>
            </a:r>
            <a:r>
              <a:rPr lang="it"/>
              <a:t> Gli utenti Recensori dovranno poter segnalare una recensione ritenuta inappropriata. </a:t>
            </a:r>
            <a:endParaRPr/>
          </a:p>
          <a:p>
            <a:pPr indent="0" lvl="0" marL="0" rtl="0" algn="l">
              <a:spcBef>
                <a:spcPts val="0"/>
              </a:spcBef>
              <a:spcAft>
                <a:spcPts val="0"/>
              </a:spcAft>
              <a:buNone/>
            </a:pPr>
            <a:r>
              <a:t/>
            </a:r>
            <a:endParaRPr/>
          </a:p>
        </p:txBody>
      </p:sp>
      <p:sp>
        <p:nvSpPr>
          <p:cNvPr id="593" name="Google Shape;593;p80"/>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REQUISITI FUNZIONALI</a:t>
            </a:r>
            <a:endParaRPr/>
          </a:p>
        </p:txBody>
      </p:sp>
      <p:pic>
        <p:nvPicPr>
          <p:cNvPr id="594" name="Google Shape;594;p80"/>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1"/>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just">
              <a:spcBef>
                <a:spcPts val="0"/>
              </a:spcBef>
              <a:spcAft>
                <a:spcPts val="0"/>
              </a:spcAft>
              <a:buNone/>
            </a:pPr>
            <a:r>
              <a:rPr b="1" lang="it"/>
              <a:t>Relativi al Gestore del Catalogo</a:t>
            </a:r>
            <a:r>
              <a:rPr lang="it"/>
              <a:t> </a:t>
            </a:r>
            <a:endParaRPr/>
          </a:p>
          <a:p>
            <a:pPr indent="0" lvl="0" marL="0" rtl="0" algn="just">
              <a:spcBef>
                <a:spcPts val="0"/>
              </a:spcBef>
              <a:spcAft>
                <a:spcPts val="0"/>
              </a:spcAft>
              <a:buNone/>
            </a:pPr>
            <a:r>
              <a:rPr lang="it"/>
              <a:t>• </a:t>
            </a:r>
            <a:r>
              <a:rPr b="1" lang="it"/>
              <a:t>RF_18 Aggiunta Film</a:t>
            </a:r>
            <a:r>
              <a:rPr lang="it"/>
              <a:t> </a:t>
            </a:r>
            <a:r>
              <a:rPr lang="it" u="sng"/>
              <a:t>(Priorità alta) </a:t>
            </a:r>
            <a:r>
              <a:rPr lang="it"/>
              <a:t>Gli amministratori devono poter aggiungere nuovi titoli al catalogo dei film. Il sistema validerà i dati inseriti (es. titolo, anno, genere, durata) e notificherà eventuali errori di compilazione, richiedendo correzioni prima del salvataggio.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a:t>
            </a:r>
            <a:r>
              <a:rPr b="1" lang="it"/>
              <a:t>RF_19 Modifica Film</a:t>
            </a:r>
            <a:r>
              <a:rPr lang="it"/>
              <a:t> </a:t>
            </a:r>
            <a:r>
              <a:rPr lang="it" u="sng"/>
              <a:t>(Priorità alta)</a:t>
            </a:r>
            <a:r>
              <a:rPr lang="it"/>
              <a:t> Gli amministratori devono poter modificare i dettagli di un film esistente nel catalogo. Il sistema validerà le modifiche e notificherà eventuali errori, impedendo il salvataggio di dati errati.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a:t>
            </a:r>
            <a:r>
              <a:rPr b="1" lang="it"/>
              <a:t>RF_20 Rimozione Film</a:t>
            </a:r>
            <a:r>
              <a:rPr lang="it"/>
              <a:t> </a:t>
            </a:r>
            <a:r>
              <a:rPr lang="it" u="sng"/>
              <a:t>(Priorità alta)</a:t>
            </a:r>
            <a:r>
              <a:rPr lang="it"/>
              <a:t> Gli amministratori devono poter rimuovere un titolo dal catalogo. Il sistema richiederà una conferma prima della cancellazione per evitare errori accidentali. </a:t>
            </a:r>
            <a:endParaRPr/>
          </a:p>
        </p:txBody>
      </p:sp>
      <p:sp>
        <p:nvSpPr>
          <p:cNvPr id="600" name="Google Shape;600;p81"/>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REQUISITI FUNZIONALI </a:t>
            </a:r>
            <a:endParaRPr/>
          </a:p>
        </p:txBody>
      </p:sp>
      <p:pic>
        <p:nvPicPr>
          <p:cNvPr id="601" name="Google Shape;601;p81"/>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2"/>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p>
          <a:p>
            <a:pPr indent="0" lvl="0" marL="0" rtl="0" algn="just">
              <a:spcBef>
                <a:spcPts val="0"/>
              </a:spcBef>
              <a:spcAft>
                <a:spcPts val="0"/>
              </a:spcAft>
              <a:buNone/>
            </a:pPr>
            <a:r>
              <a:rPr b="1" lang="it"/>
              <a:t>Relativi al </a:t>
            </a:r>
            <a:r>
              <a:rPr b="1" lang="it"/>
              <a:t>Moderatore </a:t>
            </a:r>
            <a:endParaRPr b="1"/>
          </a:p>
          <a:p>
            <a:pPr indent="0" lvl="0" marL="0" rtl="0" algn="just">
              <a:spcBef>
                <a:spcPts val="0"/>
              </a:spcBef>
              <a:spcAft>
                <a:spcPts val="0"/>
              </a:spcAft>
              <a:buNone/>
            </a:pPr>
            <a:r>
              <a:rPr lang="it"/>
              <a:t>• </a:t>
            </a:r>
            <a:r>
              <a:rPr b="1" lang="it"/>
              <a:t>RF_21 Accesso all’area di moderazione</a:t>
            </a:r>
            <a:r>
              <a:rPr lang="it"/>
              <a:t> </a:t>
            </a:r>
            <a:r>
              <a:rPr lang="it" u="sng"/>
              <a:t>(Priorità alta)</a:t>
            </a:r>
            <a:r>
              <a:rPr lang="it"/>
              <a:t> I Moderatori devono poter accedere ad un’area dedicata per eseguire le funzioni di moderazione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it"/>
              <a:t>• </a:t>
            </a:r>
            <a:r>
              <a:rPr b="1" lang="it"/>
              <a:t>RF_22 Eliminare Recensione</a:t>
            </a:r>
            <a:r>
              <a:rPr lang="it"/>
              <a:t> </a:t>
            </a:r>
            <a:r>
              <a:rPr lang="it" u="sng"/>
              <a:t>(Priorità alta)</a:t>
            </a:r>
            <a:r>
              <a:rPr lang="it"/>
              <a:t> I Moderatori devono poter eliminare una recensione segnalata da altri utenti, qualora ritengano che questa violi le linee guida della community. Quando una recensione viene rimossa, il sistema aggiorna automaticamente lo stato dell’utente che l’ha pubblicata a Warned, indicando che ha ricevuto un avvertimento. In caso di recidiva, il suo stato diventa Limited, impedendogli di aggiungere ulteriori recensioni. Tutte queste modifiche vengono gestite in modo automatico dal sistema, che invia una notifica all’utente per informarlo della decisione e delle relative conseguenze. </a:t>
            </a:r>
            <a:endParaRPr/>
          </a:p>
          <a:p>
            <a:pPr indent="0" lvl="0" marL="0" rtl="0" algn="just">
              <a:spcBef>
                <a:spcPts val="0"/>
              </a:spcBef>
              <a:spcAft>
                <a:spcPts val="0"/>
              </a:spcAft>
              <a:buNone/>
            </a:pPr>
            <a:r>
              <a:t/>
            </a:r>
            <a:endParaRPr/>
          </a:p>
          <a:p>
            <a:pPr indent="0" lvl="0" marL="0" rtl="0" algn="just">
              <a:spcBef>
                <a:spcPts val="0"/>
              </a:spcBef>
              <a:spcAft>
                <a:spcPts val="0"/>
              </a:spcAft>
              <a:buClr>
                <a:schemeClr val="dk1"/>
              </a:buClr>
              <a:buSzPts val="1100"/>
              <a:buFont typeface="Arial"/>
              <a:buNone/>
            </a:pPr>
            <a:r>
              <a:rPr lang="it"/>
              <a:t>• </a:t>
            </a:r>
            <a:r>
              <a:rPr b="1" lang="it"/>
              <a:t>RF_23 Approvare Recensione</a:t>
            </a:r>
            <a:r>
              <a:rPr lang="it"/>
              <a:t> </a:t>
            </a:r>
            <a:r>
              <a:rPr lang="it" u="sng"/>
              <a:t>(Priorità alta)</a:t>
            </a:r>
            <a:r>
              <a:rPr lang="it"/>
              <a:t> I Moderatori devono poter approvare una recensione eliminandone le relative segnalazioni in caso ritengano che rispetti i criteri di accettabilità della piattaforma.</a:t>
            </a:r>
            <a:endParaRPr/>
          </a:p>
          <a:p>
            <a:pPr indent="0" lvl="0" marL="0" rtl="0" algn="l">
              <a:spcBef>
                <a:spcPts val="0"/>
              </a:spcBef>
              <a:spcAft>
                <a:spcPts val="0"/>
              </a:spcAft>
              <a:buNone/>
            </a:pPr>
            <a:r>
              <a:t/>
            </a:r>
            <a:endParaRPr/>
          </a:p>
        </p:txBody>
      </p:sp>
      <p:sp>
        <p:nvSpPr>
          <p:cNvPr id="607" name="Google Shape;607;p8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requisiti funzionali</a:t>
            </a:r>
            <a:endParaRPr/>
          </a:p>
        </p:txBody>
      </p:sp>
      <p:pic>
        <p:nvPicPr>
          <p:cNvPr id="608" name="Google Shape;608;p82"/>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ph type="title"/>
          </p:nvPr>
        </p:nvSpPr>
        <p:spPr>
          <a:xfrm>
            <a:off x="625275" y="374700"/>
            <a:ext cx="6469800" cy="72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Indice della Presentazione</a:t>
            </a:r>
            <a:endParaRPr/>
          </a:p>
        </p:txBody>
      </p:sp>
      <p:sp>
        <p:nvSpPr>
          <p:cNvPr id="470" name="Google Shape;470;p65"/>
          <p:cNvSpPr txBox="1"/>
          <p:nvPr>
            <p:ph idx="2" type="title"/>
          </p:nvPr>
        </p:nvSpPr>
        <p:spPr>
          <a:xfrm>
            <a:off x="2042990" y="135493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65"/>
          <p:cNvSpPr txBox="1"/>
          <p:nvPr>
            <p:ph idx="1" type="subTitle"/>
          </p:nvPr>
        </p:nvSpPr>
        <p:spPr>
          <a:xfrm>
            <a:off x="1588790" y="1916625"/>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2000"/>
              <a:t>01</a:t>
            </a:r>
            <a:endParaRPr sz="2000"/>
          </a:p>
        </p:txBody>
      </p:sp>
      <p:sp>
        <p:nvSpPr>
          <p:cNvPr id="472" name="Google Shape;472;p65"/>
          <p:cNvSpPr txBox="1"/>
          <p:nvPr>
            <p:ph idx="3" type="subTitle"/>
          </p:nvPr>
        </p:nvSpPr>
        <p:spPr>
          <a:xfrm>
            <a:off x="1465040" y="2195840"/>
            <a:ext cx="21219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500"/>
              <a:t>Introduzione</a:t>
            </a:r>
            <a:endParaRPr sz="1500"/>
          </a:p>
        </p:txBody>
      </p:sp>
      <p:sp>
        <p:nvSpPr>
          <p:cNvPr id="473" name="Google Shape;473;p65"/>
          <p:cNvSpPr txBox="1"/>
          <p:nvPr>
            <p:ph idx="4" type="title"/>
          </p:nvPr>
        </p:nvSpPr>
        <p:spPr>
          <a:xfrm>
            <a:off x="4542225" y="135493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65"/>
          <p:cNvSpPr txBox="1"/>
          <p:nvPr>
            <p:ph idx="5" type="subTitle"/>
          </p:nvPr>
        </p:nvSpPr>
        <p:spPr>
          <a:xfrm>
            <a:off x="4088025" y="1908702"/>
            <a:ext cx="18744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2000"/>
              <a:t>02</a:t>
            </a:r>
            <a:endParaRPr sz="2000"/>
          </a:p>
        </p:txBody>
      </p:sp>
      <p:sp>
        <p:nvSpPr>
          <p:cNvPr id="475" name="Google Shape;475;p65"/>
          <p:cNvSpPr txBox="1"/>
          <p:nvPr>
            <p:ph idx="6" type="subTitle"/>
          </p:nvPr>
        </p:nvSpPr>
        <p:spPr>
          <a:xfrm>
            <a:off x="3852975" y="2195840"/>
            <a:ext cx="23445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500"/>
              <a:t>Problem Statement</a:t>
            </a:r>
            <a:endParaRPr sz="1500"/>
          </a:p>
        </p:txBody>
      </p:sp>
      <p:sp>
        <p:nvSpPr>
          <p:cNvPr id="476" name="Google Shape;476;p65"/>
          <p:cNvSpPr txBox="1"/>
          <p:nvPr>
            <p:ph idx="7" type="title"/>
          </p:nvPr>
        </p:nvSpPr>
        <p:spPr>
          <a:xfrm>
            <a:off x="6994306" y="135493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65"/>
          <p:cNvSpPr txBox="1"/>
          <p:nvPr>
            <p:ph idx="8" type="subTitle"/>
          </p:nvPr>
        </p:nvSpPr>
        <p:spPr>
          <a:xfrm>
            <a:off x="6541456" y="1908693"/>
            <a:ext cx="18717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2000"/>
              <a:t>03</a:t>
            </a:r>
            <a:endParaRPr sz="2000"/>
          </a:p>
        </p:txBody>
      </p:sp>
      <p:sp>
        <p:nvSpPr>
          <p:cNvPr id="478" name="Google Shape;478;p65"/>
          <p:cNvSpPr txBox="1"/>
          <p:nvPr>
            <p:ph idx="9" type="subTitle"/>
          </p:nvPr>
        </p:nvSpPr>
        <p:spPr>
          <a:xfrm>
            <a:off x="6343756" y="2195840"/>
            <a:ext cx="22671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500"/>
              <a:t>Requirement Elicitation and Analysis</a:t>
            </a:r>
            <a:endParaRPr sz="1500"/>
          </a:p>
        </p:txBody>
      </p:sp>
      <p:sp>
        <p:nvSpPr>
          <p:cNvPr id="479" name="Google Shape;479;p65"/>
          <p:cNvSpPr txBox="1"/>
          <p:nvPr>
            <p:ph idx="13" type="title"/>
          </p:nvPr>
        </p:nvSpPr>
        <p:spPr>
          <a:xfrm>
            <a:off x="2042990"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65"/>
          <p:cNvSpPr txBox="1"/>
          <p:nvPr>
            <p:ph idx="14" type="subTitle"/>
          </p:nvPr>
        </p:nvSpPr>
        <p:spPr>
          <a:xfrm>
            <a:off x="1588790" y="3830925"/>
            <a:ext cx="18744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2000"/>
              <a:t>04</a:t>
            </a:r>
            <a:endParaRPr sz="2000"/>
          </a:p>
        </p:txBody>
      </p:sp>
      <p:sp>
        <p:nvSpPr>
          <p:cNvPr id="481" name="Google Shape;481;p65"/>
          <p:cNvSpPr txBox="1"/>
          <p:nvPr>
            <p:ph idx="15" type="subTitle"/>
          </p:nvPr>
        </p:nvSpPr>
        <p:spPr>
          <a:xfrm>
            <a:off x="1465040" y="4089824"/>
            <a:ext cx="21219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500"/>
              <a:t>System Design</a:t>
            </a:r>
            <a:endParaRPr sz="1500"/>
          </a:p>
        </p:txBody>
      </p:sp>
      <p:sp>
        <p:nvSpPr>
          <p:cNvPr id="482" name="Google Shape;482;p65"/>
          <p:cNvSpPr txBox="1"/>
          <p:nvPr>
            <p:ph idx="16" type="title"/>
          </p:nvPr>
        </p:nvSpPr>
        <p:spPr>
          <a:xfrm>
            <a:off x="4542225"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65"/>
          <p:cNvSpPr txBox="1"/>
          <p:nvPr>
            <p:ph idx="17" type="subTitle"/>
          </p:nvPr>
        </p:nvSpPr>
        <p:spPr>
          <a:xfrm>
            <a:off x="4089375" y="3830925"/>
            <a:ext cx="18717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2000"/>
              <a:t>05</a:t>
            </a:r>
            <a:endParaRPr sz="2000"/>
          </a:p>
        </p:txBody>
      </p:sp>
      <p:sp>
        <p:nvSpPr>
          <p:cNvPr id="484" name="Google Shape;484;p65"/>
          <p:cNvSpPr txBox="1"/>
          <p:nvPr>
            <p:ph idx="18" type="subTitle"/>
          </p:nvPr>
        </p:nvSpPr>
        <p:spPr>
          <a:xfrm>
            <a:off x="3919575" y="4091377"/>
            <a:ext cx="22113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500"/>
              <a:t>Object Design</a:t>
            </a:r>
            <a:endParaRPr sz="1500"/>
          </a:p>
        </p:txBody>
      </p:sp>
      <p:sp>
        <p:nvSpPr>
          <p:cNvPr id="485" name="Google Shape;485;p65"/>
          <p:cNvSpPr txBox="1"/>
          <p:nvPr>
            <p:ph idx="19" type="title"/>
          </p:nvPr>
        </p:nvSpPr>
        <p:spPr>
          <a:xfrm>
            <a:off x="6994306"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65"/>
          <p:cNvSpPr txBox="1"/>
          <p:nvPr>
            <p:ph idx="20" type="subTitle"/>
          </p:nvPr>
        </p:nvSpPr>
        <p:spPr>
          <a:xfrm>
            <a:off x="6541456" y="3830925"/>
            <a:ext cx="18717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2000"/>
              <a:t>06</a:t>
            </a:r>
            <a:endParaRPr sz="2000"/>
          </a:p>
        </p:txBody>
      </p:sp>
      <p:sp>
        <p:nvSpPr>
          <p:cNvPr id="487" name="Google Shape;487;p65"/>
          <p:cNvSpPr txBox="1"/>
          <p:nvPr>
            <p:ph idx="21" type="subTitle"/>
          </p:nvPr>
        </p:nvSpPr>
        <p:spPr>
          <a:xfrm>
            <a:off x="6371656" y="4091377"/>
            <a:ext cx="22113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500"/>
              <a:t>Testing</a:t>
            </a:r>
            <a:endParaRPr sz="1500"/>
          </a:p>
        </p:txBody>
      </p:sp>
      <p:pic>
        <p:nvPicPr>
          <p:cNvPr id="488" name="Google Shape;488;p65"/>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3"/>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p>
          <a:p>
            <a:pPr indent="0" lvl="0" marL="0" rtl="0" algn="l">
              <a:spcBef>
                <a:spcPts val="0"/>
              </a:spcBef>
              <a:spcAft>
                <a:spcPts val="0"/>
              </a:spcAft>
              <a:buNone/>
            </a:pPr>
            <a:r>
              <a:rPr b="1" lang="it" sz="1500"/>
              <a:t>F</a:t>
            </a:r>
            <a:r>
              <a:rPr b="1" lang="it" sz="1500">
                <a:solidFill>
                  <a:srgbClr val="FF0000"/>
                </a:solidFill>
              </a:rPr>
              <a:t>U</a:t>
            </a:r>
            <a:r>
              <a:rPr b="1" lang="it" sz="1500"/>
              <a:t>RPS</a:t>
            </a:r>
            <a:endParaRPr b="1" sz="1500"/>
          </a:p>
          <a:p>
            <a:pPr indent="0" lvl="0" marL="0" rtl="0" algn="l">
              <a:spcBef>
                <a:spcPts val="0"/>
              </a:spcBef>
              <a:spcAft>
                <a:spcPts val="0"/>
              </a:spcAft>
              <a:buNone/>
            </a:pPr>
            <a:r>
              <a:t/>
            </a:r>
            <a:endParaRPr b="1" sz="1400"/>
          </a:p>
          <a:p>
            <a:pPr indent="0" lvl="0" marL="0" rtl="0" algn="just">
              <a:spcBef>
                <a:spcPts val="0"/>
              </a:spcBef>
              <a:spcAft>
                <a:spcPts val="0"/>
              </a:spcAft>
              <a:buNone/>
            </a:pPr>
            <a:r>
              <a:rPr b="1" lang="it" sz="1300"/>
              <a:t>Usability </a:t>
            </a:r>
            <a:endParaRPr b="1" sz="1300"/>
          </a:p>
          <a:p>
            <a:pPr indent="0" lvl="0" marL="0" rtl="0" algn="just">
              <a:spcBef>
                <a:spcPts val="0"/>
              </a:spcBef>
              <a:spcAft>
                <a:spcPts val="0"/>
              </a:spcAft>
              <a:buNone/>
            </a:pPr>
            <a:r>
              <a:rPr b="1" lang="it" sz="1300"/>
              <a:t>• NFR1: </a:t>
            </a:r>
            <a:r>
              <a:rPr lang="it" sz="1300"/>
              <a:t>Il sistema deve fornire messaggi di errore chiari e dettagliati in caso di input non validi. </a:t>
            </a:r>
            <a:endParaRPr sz="1300"/>
          </a:p>
          <a:p>
            <a:pPr indent="0" lvl="0" marL="0" rtl="0" algn="just">
              <a:spcBef>
                <a:spcPts val="0"/>
              </a:spcBef>
              <a:spcAft>
                <a:spcPts val="0"/>
              </a:spcAft>
              <a:buNone/>
            </a:pPr>
            <a:r>
              <a:t/>
            </a:r>
            <a:endParaRPr b="1" sz="1300"/>
          </a:p>
          <a:p>
            <a:pPr indent="0" lvl="0" marL="0" rtl="0" algn="just">
              <a:spcBef>
                <a:spcPts val="0"/>
              </a:spcBef>
              <a:spcAft>
                <a:spcPts val="0"/>
              </a:spcAft>
              <a:buNone/>
            </a:pPr>
            <a:r>
              <a:rPr b="1" lang="it" sz="1300"/>
              <a:t>• NFR2: </a:t>
            </a:r>
            <a:r>
              <a:rPr lang="it" sz="1300"/>
              <a:t>Il sistema deve avere un design intuitivo che consenta una navigazione fluida e un rapido accesso alle principali funzionalità. </a:t>
            </a:r>
            <a:endParaRPr sz="1300"/>
          </a:p>
          <a:p>
            <a:pPr indent="0" lvl="0" marL="0" rtl="0" algn="just">
              <a:spcBef>
                <a:spcPts val="0"/>
              </a:spcBef>
              <a:spcAft>
                <a:spcPts val="0"/>
              </a:spcAft>
              <a:buNone/>
            </a:pPr>
            <a:r>
              <a:t/>
            </a:r>
            <a:endParaRPr b="1" sz="1300"/>
          </a:p>
          <a:p>
            <a:pPr indent="0" lvl="0" marL="0" rtl="0" algn="just">
              <a:spcBef>
                <a:spcPts val="0"/>
              </a:spcBef>
              <a:spcAft>
                <a:spcPts val="0"/>
              </a:spcAft>
              <a:buNone/>
            </a:pPr>
            <a:r>
              <a:rPr b="1" lang="it" sz="1300"/>
              <a:t>• NFR3: </a:t>
            </a:r>
            <a:r>
              <a:rPr lang="it" sz="1300"/>
              <a:t>Il sistema deve essere responsivo e ottimizzato per dispositivi mobili, tablet e desktop. </a:t>
            </a:r>
            <a:endParaRPr sz="1300"/>
          </a:p>
        </p:txBody>
      </p:sp>
      <p:sp>
        <p:nvSpPr>
          <p:cNvPr id="614" name="Google Shape;614;p83"/>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requisiti non funzionali</a:t>
            </a:r>
            <a:endParaRPr/>
          </a:p>
        </p:txBody>
      </p:sp>
      <p:pic>
        <p:nvPicPr>
          <p:cNvPr id="615" name="Google Shape;615;p83"/>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4"/>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1500"/>
          </a:p>
          <a:p>
            <a:pPr indent="0" lvl="0" marL="0" rtl="0" algn="just">
              <a:spcBef>
                <a:spcPts val="0"/>
              </a:spcBef>
              <a:spcAft>
                <a:spcPts val="0"/>
              </a:spcAft>
              <a:buNone/>
            </a:pPr>
            <a:r>
              <a:rPr b="1" lang="it" sz="1500"/>
              <a:t>FU</a:t>
            </a:r>
            <a:r>
              <a:rPr b="1" lang="it" sz="1500">
                <a:solidFill>
                  <a:srgbClr val="FF0000"/>
                </a:solidFill>
              </a:rPr>
              <a:t>R</a:t>
            </a:r>
            <a:r>
              <a:rPr b="1" lang="it" sz="1500"/>
              <a:t>PS</a:t>
            </a:r>
            <a:endParaRPr b="1" sz="1500"/>
          </a:p>
          <a:p>
            <a:pPr indent="0" lvl="0" marL="0" rtl="0" algn="just">
              <a:spcBef>
                <a:spcPts val="0"/>
              </a:spcBef>
              <a:spcAft>
                <a:spcPts val="0"/>
              </a:spcAft>
              <a:buNone/>
            </a:pPr>
            <a:r>
              <a:t/>
            </a:r>
            <a:endParaRPr/>
          </a:p>
          <a:p>
            <a:pPr indent="0" lvl="0" marL="0" rtl="0" algn="just">
              <a:spcBef>
                <a:spcPts val="0"/>
              </a:spcBef>
              <a:spcAft>
                <a:spcPts val="0"/>
              </a:spcAft>
              <a:buNone/>
            </a:pPr>
            <a:r>
              <a:rPr b="1" lang="it" sz="1300"/>
              <a:t>Reliability</a:t>
            </a:r>
            <a:endParaRPr b="1" sz="1300"/>
          </a:p>
          <a:p>
            <a:pPr indent="0" lvl="0" marL="0" rtl="0" algn="just">
              <a:spcBef>
                <a:spcPts val="0"/>
              </a:spcBef>
              <a:spcAft>
                <a:spcPts val="0"/>
              </a:spcAft>
              <a:buNone/>
            </a:pPr>
            <a:r>
              <a:rPr lang="it" sz="1300"/>
              <a:t> • </a:t>
            </a:r>
            <a:r>
              <a:rPr b="1" lang="it" sz="1300"/>
              <a:t>NFR4</a:t>
            </a:r>
            <a:r>
              <a:rPr lang="it" sz="1300"/>
              <a:t>: Il sistema deve garantire che tutte le password rispettino criteri di sicurezza, La password deve contenere tra 8 e 64 caratteri, almeno una lettera minuscola, una maiuscola, un numero e un carattere speciale (@, $, !, %, ?, &amp;, .). </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it" sz="1300"/>
              <a:t>• </a:t>
            </a:r>
            <a:r>
              <a:rPr b="1" lang="it" sz="1300"/>
              <a:t>NFR5</a:t>
            </a:r>
            <a:r>
              <a:rPr lang="it" sz="1300"/>
              <a:t>: Il sistema deve rendere sicuri i campi di input presenti nelle varie pagine della piattaforma.</a:t>
            </a:r>
            <a:endParaRPr sz="1300"/>
          </a:p>
        </p:txBody>
      </p:sp>
      <p:sp>
        <p:nvSpPr>
          <p:cNvPr id="621" name="Google Shape;621;p8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REQUISITI NON FUNZIONALI</a:t>
            </a:r>
            <a:endParaRPr/>
          </a:p>
        </p:txBody>
      </p:sp>
      <p:pic>
        <p:nvPicPr>
          <p:cNvPr id="622" name="Google Shape;622;p84"/>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5"/>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it" sz="1500"/>
              <a:t>FUR</a:t>
            </a:r>
            <a:r>
              <a:rPr b="1" lang="it" sz="1500">
                <a:solidFill>
                  <a:srgbClr val="FF0000"/>
                </a:solidFill>
              </a:rPr>
              <a:t>PS</a:t>
            </a:r>
            <a:endParaRPr b="1" sz="1500">
              <a:solidFill>
                <a:srgbClr val="FF0000"/>
              </a:solidFill>
            </a:endParaRPr>
          </a:p>
          <a:p>
            <a:pPr indent="0" lvl="0" marL="0" rtl="0" algn="l">
              <a:spcBef>
                <a:spcPts val="0"/>
              </a:spcBef>
              <a:spcAft>
                <a:spcPts val="0"/>
              </a:spcAft>
              <a:buNone/>
            </a:pPr>
            <a:r>
              <a:t/>
            </a:r>
            <a:endParaRPr b="1"/>
          </a:p>
          <a:p>
            <a:pPr indent="0" lvl="0" marL="0" rtl="0" algn="just">
              <a:spcBef>
                <a:spcPts val="0"/>
              </a:spcBef>
              <a:spcAft>
                <a:spcPts val="0"/>
              </a:spcAft>
              <a:buNone/>
            </a:pPr>
            <a:r>
              <a:rPr b="1" lang="it" sz="1300"/>
              <a:t>Performance</a:t>
            </a:r>
            <a:endParaRPr b="1" sz="1300"/>
          </a:p>
          <a:p>
            <a:pPr indent="0" lvl="0" marL="0" rtl="0" algn="just">
              <a:spcBef>
                <a:spcPts val="0"/>
              </a:spcBef>
              <a:spcAft>
                <a:spcPts val="0"/>
              </a:spcAft>
              <a:buNone/>
            </a:pPr>
            <a:r>
              <a:rPr lang="it" sz="1300"/>
              <a:t> • </a:t>
            </a:r>
            <a:r>
              <a:rPr b="1" lang="it" sz="1300"/>
              <a:t>NFR6</a:t>
            </a:r>
            <a:r>
              <a:rPr lang="it" sz="1300"/>
              <a:t>: Il sistema deve garantire tempi di caricamento inferiori a 2 secondi per ogni pagina o funzione principale. </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b="1" lang="it" sz="1300"/>
              <a:t>Supportability</a:t>
            </a:r>
            <a:r>
              <a:rPr lang="it" sz="1300"/>
              <a:t> </a:t>
            </a:r>
            <a:endParaRPr sz="1300"/>
          </a:p>
          <a:p>
            <a:pPr indent="0" lvl="0" marL="0" rtl="0" algn="just">
              <a:spcBef>
                <a:spcPts val="0"/>
              </a:spcBef>
              <a:spcAft>
                <a:spcPts val="0"/>
              </a:spcAft>
              <a:buNone/>
            </a:pPr>
            <a:r>
              <a:rPr lang="it" sz="1300"/>
              <a:t>• </a:t>
            </a:r>
            <a:r>
              <a:rPr b="1" lang="it" sz="1300"/>
              <a:t>NFR7</a:t>
            </a:r>
            <a:r>
              <a:rPr lang="it" sz="1300"/>
              <a:t>: Il codice deve essere strutturato in modo da permettere futuri aggiornamenti senza compromettere l’integrità del sistema. </a:t>
            </a:r>
            <a:endParaRPr sz="1300"/>
          </a:p>
        </p:txBody>
      </p:sp>
      <p:sp>
        <p:nvSpPr>
          <p:cNvPr id="628" name="Google Shape;628;p85"/>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requisiti non funzionali</a:t>
            </a:r>
            <a:endParaRPr/>
          </a:p>
        </p:txBody>
      </p:sp>
      <p:pic>
        <p:nvPicPr>
          <p:cNvPr id="629" name="Google Shape;629;p85"/>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6"/>
          <p:cNvSpPr txBox="1"/>
          <p:nvPr>
            <p:ph idx="1" type="subTitle"/>
          </p:nvPr>
        </p:nvSpPr>
        <p:spPr>
          <a:xfrm>
            <a:off x="668125" y="1203800"/>
            <a:ext cx="3774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1300">
              <a:highlight>
                <a:srgbClr val="FF0000"/>
              </a:highlight>
            </a:endParaRPr>
          </a:p>
          <a:p>
            <a:pPr indent="0" lvl="0" marL="0" rtl="0" algn="just">
              <a:spcBef>
                <a:spcPts val="0"/>
              </a:spcBef>
              <a:spcAft>
                <a:spcPts val="0"/>
              </a:spcAft>
              <a:buClr>
                <a:schemeClr val="dk1"/>
              </a:buClr>
              <a:buSzPts val="1100"/>
              <a:buFont typeface="Arial"/>
              <a:buNone/>
            </a:pPr>
            <a:r>
              <a:rPr b="1" lang="it" sz="1300">
                <a:highlight>
                  <a:srgbClr val="FF0000"/>
                </a:highlight>
              </a:rPr>
              <a:t>Pubblicazione di una recensione </a:t>
            </a:r>
            <a:endParaRPr b="1" sz="1300">
              <a:highlight>
                <a:srgbClr val="FF0000"/>
              </a:highlight>
            </a:endParaRPr>
          </a:p>
          <a:p>
            <a:pPr indent="0" lvl="0" marL="0" rtl="0" algn="just">
              <a:spcBef>
                <a:spcPts val="0"/>
              </a:spcBef>
              <a:spcAft>
                <a:spcPts val="0"/>
              </a:spcAft>
              <a:buClr>
                <a:schemeClr val="dk1"/>
              </a:buClr>
              <a:buSzPts val="1100"/>
              <a:buFont typeface="Arial"/>
              <a:buNone/>
            </a:pPr>
            <a:r>
              <a:rPr lang="it" sz="1300"/>
              <a:t>• </a:t>
            </a:r>
            <a:r>
              <a:rPr b="1" lang="it" sz="1300"/>
              <a:t>Utenti coinvolti</a:t>
            </a:r>
            <a:r>
              <a:rPr lang="it" sz="1300"/>
              <a:t>: </a:t>
            </a:r>
            <a:r>
              <a:rPr lang="it" sz="1300">
                <a:highlight>
                  <a:srgbClr val="FF9900"/>
                </a:highlight>
              </a:rPr>
              <a:t>Utente Recensore</a:t>
            </a:r>
            <a:r>
              <a:rPr lang="it" sz="1300"/>
              <a:t> </a:t>
            </a:r>
            <a:endParaRPr sz="1300"/>
          </a:p>
          <a:p>
            <a:pPr indent="0" lvl="0" marL="0" rtl="0" algn="just">
              <a:spcBef>
                <a:spcPts val="0"/>
              </a:spcBef>
              <a:spcAft>
                <a:spcPts val="0"/>
              </a:spcAft>
              <a:buNone/>
            </a:pPr>
            <a:r>
              <a:rPr lang="it" sz="1300"/>
              <a:t>• </a:t>
            </a:r>
            <a:r>
              <a:rPr b="1" lang="it" sz="1300"/>
              <a:t>Descrizione:</a:t>
            </a:r>
            <a:r>
              <a:rPr lang="it" sz="1300"/>
              <a:t> </a:t>
            </a:r>
            <a:r>
              <a:rPr lang="it" sz="1300">
                <a:highlight>
                  <a:srgbClr val="FFFF00"/>
                </a:highlight>
              </a:rPr>
              <a:t>Un utente autenticato desidera condividere una recensione su un film che ha visto.</a:t>
            </a:r>
            <a:r>
              <a:rPr lang="it" sz="1300"/>
              <a:t> </a:t>
            </a:r>
            <a:r>
              <a:rPr lang="it" sz="1300">
                <a:highlight>
                  <a:srgbClr val="00FF00"/>
                </a:highlight>
              </a:rPr>
              <a:t>L’utente seleziona il film dal catalogo o utilizza la barra di ricerca, quindi accede alla scheda del film. Da qui, l'utente clicca su "Scrivi una recensione", inserisce il contenuto e assegna una valutazione numerica. Una volta pubblicata, la recensione sarà visibile agli altri membri della community. </a:t>
            </a:r>
            <a:endParaRPr sz="1300">
              <a:highlight>
                <a:srgbClr val="00FF00"/>
              </a:highlight>
            </a:endParaRPr>
          </a:p>
          <a:p>
            <a:pPr indent="0" lvl="0" marL="0" rtl="0" algn="just">
              <a:spcBef>
                <a:spcPts val="0"/>
              </a:spcBef>
              <a:spcAft>
                <a:spcPts val="0"/>
              </a:spcAft>
              <a:buNone/>
            </a:pPr>
            <a:r>
              <a:t/>
            </a:r>
            <a:endParaRPr sz="1300"/>
          </a:p>
          <a:p>
            <a:pPr indent="0" lvl="0" marL="0" rtl="0" algn="just">
              <a:spcBef>
                <a:spcPts val="0"/>
              </a:spcBef>
              <a:spcAft>
                <a:spcPts val="0"/>
              </a:spcAft>
              <a:buNone/>
            </a:pPr>
            <a:r>
              <a:t/>
            </a:r>
            <a:endParaRPr sz="1300"/>
          </a:p>
          <a:p>
            <a:pPr indent="0" lvl="0" marL="0" rtl="0" algn="just">
              <a:spcBef>
                <a:spcPts val="0"/>
              </a:spcBef>
              <a:spcAft>
                <a:spcPts val="0"/>
              </a:spcAft>
              <a:buClr>
                <a:schemeClr val="dk1"/>
              </a:buClr>
              <a:buSzPts val="1100"/>
              <a:buFont typeface="Arial"/>
              <a:buNone/>
            </a:pPr>
            <a:r>
              <a:t/>
            </a:r>
            <a:endParaRPr sz="1300"/>
          </a:p>
        </p:txBody>
      </p:sp>
      <p:sp>
        <p:nvSpPr>
          <p:cNvPr id="635" name="Google Shape;635;p86"/>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dallo scenario al caso d’uso</a:t>
            </a:r>
            <a:endParaRPr/>
          </a:p>
        </p:txBody>
      </p:sp>
      <p:pic>
        <p:nvPicPr>
          <p:cNvPr id="636" name="Google Shape;636;p86"/>
          <p:cNvPicPr preferRelativeResize="0"/>
          <p:nvPr/>
        </p:nvPicPr>
        <p:blipFill>
          <a:blip r:embed="rId3">
            <a:alphaModFix/>
          </a:blip>
          <a:stretch>
            <a:fillRect/>
          </a:stretch>
        </p:blipFill>
        <p:spPr>
          <a:xfrm>
            <a:off x="7960300" y="-59400"/>
            <a:ext cx="1263199" cy="1263200"/>
          </a:xfrm>
          <a:prstGeom prst="rect">
            <a:avLst/>
          </a:prstGeom>
          <a:noFill/>
          <a:ln>
            <a:noFill/>
          </a:ln>
        </p:spPr>
      </p:pic>
      <p:sp>
        <p:nvSpPr>
          <p:cNvPr id="637" name="Google Shape;637;p86"/>
          <p:cNvSpPr txBox="1"/>
          <p:nvPr/>
        </p:nvSpPr>
        <p:spPr>
          <a:xfrm>
            <a:off x="4787250" y="1203800"/>
            <a:ext cx="4013400" cy="363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b="1" sz="1300">
              <a:solidFill>
                <a:schemeClr val="dk1"/>
              </a:solidFill>
              <a:latin typeface="Overpass"/>
              <a:ea typeface="Overpass"/>
              <a:cs typeface="Overpass"/>
              <a:sym typeface="Overpass"/>
            </a:endParaRPr>
          </a:p>
          <a:p>
            <a:pPr indent="0" lvl="0" marL="0" rtl="0" algn="just">
              <a:spcBef>
                <a:spcPts val="0"/>
              </a:spcBef>
              <a:spcAft>
                <a:spcPts val="0"/>
              </a:spcAft>
              <a:buNone/>
            </a:pPr>
            <a:r>
              <a:rPr b="1" lang="it" sz="1300">
                <a:solidFill>
                  <a:schemeClr val="dk1"/>
                </a:solidFill>
                <a:latin typeface="Overpass"/>
                <a:ea typeface="Overpass"/>
                <a:cs typeface="Overpass"/>
                <a:sym typeface="Overpass"/>
              </a:rPr>
              <a:t>UC13-Pubblicazione di una recensione</a:t>
            </a:r>
            <a:endParaRPr b="1" sz="1300">
              <a:solidFill>
                <a:schemeClr val="dk1"/>
              </a:solidFill>
              <a:latin typeface="Overpass"/>
              <a:ea typeface="Overpass"/>
              <a:cs typeface="Overpass"/>
              <a:sym typeface="Overpass"/>
            </a:endParaRPr>
          </a:p>
          <a:p>
            <a:pPr indent="0" lvl="0" marL="0" rtl="0" algn="just">
              <a:spcBef>
                <a:spcPts val="0"/>
              </a:spcBef>
              <a:spcAft>
                <a:spcPts val="0"/>
              </a:spcAft>
              <a:buClr>
                <a:schemeClr val="dk1"/>
              </a:buClr>
              <a:buSzPts val="1100"/>
              <a:buFont typeface="Arial"/>
              <a:buNone/>
            </a:pPr>
            <a:r>
              <a:t/>
            </a:r>
            <a:endParaRPr b="1" sz="1300">
              <a:solidFill>
                <a:schemeClr val="dk1"/>
              </a:solidFill>
              <a:latin typeface="Overpass"/>
              <a:ea typeface="Overpass"/>
              <a:cs typeface="Overpass"/>
              <a:sym typeface="Overpass"/>
            </a:endParaRPr>
          </a:p>
        </p:txBody>
      </p:sp>
      <p:graphicFrame>
        <p:nvGraphicFramePr>
          <p:cNvPr id="638" name="Google Shape;638;p86"/>
          <p:cNvGraphicFramePr/>
          <p:nvPr/>
        </p:nvGraphicFramePr>
        <p:xfrm>
          <a:off x="4787250" y="1809350"/>
          <a:ext cx="3000000" cy="3000000"/>
        </p:xfrm>
        <a:graphic>
          <a:graphicData uri="http://schemas.openxmlformats.org/drawingml/2006/table">
            <a:tbl>
              <a:tblPr>
                <a:noFill/>
                <a:tableStyleId>{0B106091-4A7C-452F-B9E1-B6CE5662726C}</a:tableStyleId>
              </a:tblPr>
              <a:tblGrid>
                <a:gridCol w="2006700"/>
                <a:gridCol w="2006700"/>
              </a:tblGrid>
              <a:tr h="634725">
                <a:tc>
                  <a:txBody>
                    <a:bodyPr/>
                    <a:lstStyle/>
                    <a:p>
                      <a:pPr indent="0" lvl="0" marL="0" rtl="0" algn="l">
                        <a:spcBef>
                          <a:spcPts val="0"/>
                        </a:spcBef>
                        <a:spcAft>
                          <a:spcPts val="0"/>
                        </a:spcAft>
                        <a:buNone/>
                      </a:pPr>
                      <a:r>
                        <a:rPr lang="it" sz="1200"/>
                        <a:t>Name</a:t>
                      </a:r>
                      <a:endParaRPr sz="1200"/>
                    </a:p>
                  </a:txBody>
                  <a:tcPr marT="91425" marB="91425" marR="91425" marL="91425"/>
                </a:tc>
                <a:tc>
                  <a:txBody>
                    <a:bodyPr/>
                    <a:lstStyle/>
                    <a:p>
                      <a:pPr indent="0" lvl="0" marL="0" rtl="0" algn="l">
                        <a:spcBef>
                          <a:spcPts val="0"/>
                        </a:spcBef>
                        <a:spcAft>
                          <a:spcPts val="0"/>
                        </a:spcAft>
                        <a:buNone/>
                      </a:pPr>
                      <a:r>
                        <a:rPr lang="it" sz="1200">
                          <a:highlight>
                            <a:srgbClr val="FF0000"/>
                          </a:highlight>
                        </a:rPr>
                        <a:t>Pubblicazione Recensione</a:t>
                      </a:r>
                      <a:r>
                        <a:rPr lang="it" sz="1200"/>
                        <a:t> </a:t>
                      </a:r>
                      <a:endParaRPr sz="1200"/>
                    </a:p>
                  </a:txBody>
                  <a:tcPr marT="91425" marB="91425" marR="91425" marL="91425"/>
                </a:tc>
              </a:tr>
              <a:tr h="412575">
                <a:tc>
                  <a:txBody>
                    <a:bodyPr/>
                    <a:lstStyle/>
                    <a:p>
                      <a:pPr indent="0" lvl="0" marL="0" rtl="0" algn="l">
                        <a:spcBef>
                          <a:spcPts val="0"/>
                        </a:spcBef>
                        <a:spcAft>
                          <a:spcPts val="0"/>
                        </a:spcAft>
                        <a:buNone/>
                      </a:pPr>
                      <a:r>
                        <a:rPr lang="it" sz="1200"/>
                        <a:t>Utenti Partecipanti</a:t>
                      </a:r>
                      <a:endParaRPr sz="1200"/>
                    </a:p>
                  </a:txBody>
                  <a:tcPr marT="91425" marB="91425" marR="91425" marL="91425"/>
                </a:tc>
                <a:tc>
                  <a:txBody>
                    <a:bodyPr/>
                    <a:lstStyle/>
                    <a:p>
                      <a:pPr indent="0" lvl="0" marL="0" rtl="0" algn="l">
                        <a:spcBef>
                          <a:spcPts val="0"/>
                        </a:spcBef>
                        <a:spcAft>
                          <a:spcPts val="0"/>
                        </a:spcAft>
                        <a:buNone/>
                      </a:pPr>
                      <a:r>
                        <a:rPr lang="it" sz="1200">
                          <a:highlight>
                            <a:srgbClr val="FF9900"/>
                          </a:highlight>
                        </a:rPr>
                        <a:t>Utente Recensore</a:t>
                      </a:r>
                      <a:endParaRPr sz="1200">
                        <a:highlight>
                          <a:srgbClr val="FF9900"/>
                        </a:highlight>
                      </a:endParaRPr>
                    </a:p>
                  </a:txBody>
                  <a:tcPr marT="91425" marB="91425" marR="91425" marL="91425"/>
                </a:tc>
              </a:tr>
              <a:tr h="729400">
                <a:tc>
                  <a:txBody>
                    <a:bodyPr/>
                    <a:lstStyle/>
                    <a:p>
                      <a:pPr indent="0" lvl="0" marL="0" rtl="0" algn="l">
                        <a:spcBef>
                          <a:spcPts val="0"/>
                        </a:spcBef>
                        <a:spcAft>
                          <a:spcPts val="0"/>
                        </a:spcAft>
                        <a:buNone/>
                      </a:pPr>
                      <a:r>
                        <a:rPr lang="it" sz="1200"/>
                        <a:t>Entry conditions</a:t>
                      </a:r>
                      <a:endParaRPr sz="1200"/>
                    </a:p>
                  </a:txBody>
                  <a:tcPr marT="91425" marB="91425" marR="91425" marL="91425"/>
                </a:tc>
                <a:tc>
                  <a:txBody>
                    <a:bodyPr/>
                    <a:lstStyle/>
                    <a:p>
                      <a:pPr indent="0" lvl="0" marL="0" rtl="0" algn="l">
                        <a:spcBef>
                          <a:spcPts val="0"/>
                        </a:spcBef>
                        <a:spcAft>
                          <a:spcPts val="0"/>
                        </a:spcAft>
                        <a:buNone/>
                      </a:pPr>
                      <a:r>
                        <a:rPr lang="it" sz="1200">
                          <a:highlight>
                            <a:srgbClr val="FFFF00"/>
                          </a:highlight>
                        </a:rPr>
                        <a:t>L’utente è autenticato nel sistema e visualizza la scheda di un film. </a:t>
                      </a:r>
                      <a:endParaRPr sz="1200">
                        <a:highlight>
                          <a:srgbClr val="FFFF00"/>
                        </a:highlight>
                      </a:endParaRPr>
                    </a:p>
                  </a:txBody>
                  <a:tcPr marT="91425" marB="91425" marR="91425" marL="91425"/>
                </a:tc>
              </a:tr>
              <a:tr h="729400">
                <a:tc>
                  <a:txBody>
                    <a:bodyPr/>
                    <a:lstStyle/>
                    <a:p>
                      <a:pPr indent="0" lvl="0" marL="0" rtl="0" algn="l">
                        <a:spcBef>
                          <a:spcPts val="0"/>
                        </a:spcBef>
                        <a:spcAft>
                          <a:spcPts val="0"/>
                        </a:spcAft>
                        <a:buNone/>
                      </a:pPr>
                      <a:r>
                        <a:rPr lang="it" sz="1200"/>
                        <a:t>Flow degli eventi</a:t>
                      </a:r>
                      <a:endParaRPr sz="1200"/>
                    </a:p>
                  </a:txBody>
                  <a:tcPr marT="91425" marB="91425" marR="91425" marL="91425"/>
                </a:tc>
                <a:tc>
                  <a:txBody>
                    <a:bodyPr/>
                    <a:lstStyle/>
                    <a:p>
                      <a:pPr indent="0" lvl="0" marL="0" rtl="0" algn="l">
                        <a:spcBef>
                          <a:spcPts val="0"/>
                        </a:spcBef>
                        <a:spcAft>
                          <a:spcPts val="0"/>
                        </a:spcAft>
                        <a:buNone/>
                      </a:pPr>
                      <a:r>
                        <a:rPr lang="it" sz="1200">
                          <a:highlight>
                            <a:srgbClr val="00FF00"/>
                          </a:highlight>
                        </a:rPr>
                        <a:t>1. L’utente clicca sul pulsante "Scrivi una recensione"...</a:t>
                      </a:r>
                      <a:endParaRPr sz="1200">
                        <a:highlight>
                          <a:srgbClr val="00FF00"/>
                        </a:highlight>
                      </a:endParaRPr>
                    </a:p>
                  </a:txBody>
                  <a:tcPr marT="91425" marB="91425" marR="91425" marL="91425"/>
                </a:tc>
              </a:tr>
              <a:tr h="412575">
                <a:tc>
                  <a:txBody>
                    <a:bodyPr/>
                    <a:lstStyle/>
                    <a:p>
                      <a:pPr indent="0" lvl="0" marL="0" rtl="0" algn="l">
                        <a:spcBef>
                          <a:spcPts val="0"/>
                        </a:spcBef>
                        <a:spcAft>
                          <a:spcPts val="0"/>
                        </a:spcAft>
                        <a:buNone/>
                      </a:pPr>
                      <a:r>
                        <a:rPr lang="it" sz="1200"/>
                        <a:t>…</a:t>
                      </a:r>
                      <a:endParaRPr sz="1200"/>
                    </a:p>
                  </a:txBody>
                  <a:tcPr marT="91425" marB="91425" marR="91425" marL="91425"/>
                </a:tc>
                <a:tc>
                  <a:txBody>
                    <a:bodyPr/>
                    <a:lstStyle/>
                    <a:p>
                      <a:pPr indent="0" lvl="0" marL="0" rtl="0" algn="l">
                        <a:spcBef>
                          <a:spcPts val="0"/>
                        </a:spcBef>
                        <a:spcAft>
                          <a:spcPts val="0"/>
                        </a:spcAft>
                        <a:buNone/>
                      </a:pPr>
                      <a:r>
                        <a:rPr lang="it" sz="1200"/>
                        <a:t>…</a:t>
                      </a:r>
                      <a:endParaRPr sz="1200"/>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7"/>
          <p:cNvSpPr txBox="1"/>
          <p:nvPr>
            <p:ph idx="1" type="subTitle"/>
          </p:nvPr>
        </p:nvSpPr>
        <p:spPr>
          <a:xfrm>
            <a:off x="621575" y="11522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UC13-Pubblicazione di una recensione</a:t>
            </a:r>
            <a:endParaRPr b="1"/>
          </a:p>
          <a:p>
            <a:pPr indent="0" lvl="0" marL="0" rtl="0" algn="l">
              <a:spcBef>
                <a:spcPts val="0"/>
              </a:spcBef>
              <a:spcAft>
                <a:spcPts val="0"/>
              </a:spcAft>
              <a:buNone/>
            </a:pPr>
            <a:r>
              <a:rPr b="1" lang="it"/>
              <a:t>Nome:</a:t>
            </a:r>
            <a:r>
              <a:rPr lang="it"/>
              <a:t> Pubblicazione Recensione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t>Utenti Partecipanti:</a:t>
            </a:r>
            <a:r>
              <a:rPr lang="it"/>
              <a:t> Utente Recensore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t>Entry Conditions: </a:t>
            </a:r>
            <a:r>
              <a:rPr lang="it"/>
              <a:t>L’utente è autenticato nel sistema e visualizza la scheda di un film. </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t>Flow degli eventi: </a:t>
            </a:r>
            <a:endParaRPr b="1"/>
          </a:p>
          <a:p>
            <a:pPr indent="0" lvl="0" marL="0" rtl="0" algn="l">
              <a:spcBef>
                <a:spcPts val="0"/>
              </a:spcBef>
              <a:spcAft>
                <a:spcPts val="0"/>
              </a:spcAft>
              <a:buNone/>
            </a:pPr>
            <a:r>
              <a:rPr lang="it"/>
              <a:t>1. L’utente clicca sul pulsante "Scrivi una recensione". </a:t>
            </a:r>
            <a:endParaRPr/>
          </a:p>
          <a:p>
            <a:pPr indent="0" lvl="0" marL="0" rtl="0" algn="l">
              <a:spcBef>
                <a:spcPts val="0"/>
              </a:spcBef>
              <a:spcAft>
                <a:spcPts val="0"/>
              </a:spcAft>
              <a:buNone/>
            </a:pPr>
            <a:r>
              <a:rPr lang="it"/>
              <a:t>2. Il sistema visualizza il form di </a:t>
            </a:r>
            <a:r>
              <a:rPr lang="it"/>
              <a:t>recensione, composto da un campo per il testo, uno per il titolo e un'opzione per la valutazione numerica (es. da 1 a 5 stelle). </a:t>
            </a:r>
            <a:endParaRPr/>
          </a:p>
          <a:p>
            <a:pPr indent="0" lvl="0" marL="0" rtl="0" algn="l">
              <a:spcBef>
                <a:spcPts val="0"/>
              </a:spcBef>
              <a:spcAft>
                <a:spcPts val="0"/>
              </a:spcAft>
              <a:buNone/>
            </a:pPr>
            <a:r>
              <a:rPr lang="it"/>
              <a:t>3. L’utente compila il campo di testo con la sua opinione e seleziona il punteggio. </a:t>
            </a:r>
            <a:endParaRPr/>
          </a:p>
          <a:p>
            <a:pPr indent="0" lvl="0" marL="0" rtl="0" algn="l">
              <a:spcBef>
                <a:spcPts val="0"/>
              </a:spcBef>
              <a:spcAft>
                <a:spcPts val="0"/>
              </a:spcAft>
              <a:buNone/>
            </a:pPr>
            <a:r>
              <a:rPr lang="it"/>
              <a:t>4. L’utente clicca su "Pubblica". </a:t>
            </a:r>
            <a:endParaRPr/>
          </a:p>
          <a:p>
            <a:pPr indent="0" lvl="0" marL="0" rtl="0" algn="l">
              <a:spcBef>
                <a:spcPts val="0"/>
              </a:spcBef>
              <a:spcAft>
                <a:spcPts val="0"/>
              </a:spcAft>
              <a:buNone/>
            </a:pPr>
            <a:r>
              <a:rPr lang="it"/>
              <a:t>5. Il sistema valida la recensione. </a:t>
            </a:r>
            <a:endParaRPr/>
          </a:p>
          <a:p>
            <a:pPr indent="0" lvl="0" marL="0" rtl="0" algn="l">
              <a:spcBef>
                <a:spcPts val="0"/>
              </a:spcBef>
              <a:spcAft>
                <a:spcPts val="0"/>
              </a:spcAft>
              <a:buNone/>
            </a:pPr>
            <a:r>
              <a:rPr lang="it"/>
              <a:t>6. Il sistema memorizza la recensione e la rende visibile agli altri utenti.  </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t>Exit Conditions: </a:t>
            </a:r>
            <a:r>
              <a:rPr lang="it"/>
              <a:t>L’utente ha pubblicato la recensione e rimane nella schermata del film nella quale essa è visibile.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it"/>
              <a:t>Eccezioni/Flussi Alternativi: </a:t>
            </a:r>
            <a:r>
              <a:rPr lang="it"/>
              <a:t>Al punto 5, se il sistema rileva che i dati inseriti non sono validi, avviene EUC06. </a:t>
            </a:r>
            <a:endParaRPr/>
          </a:p>
        </p:txBody>
      </p:sp>
      <p:sp>
        <p:nvSpPr>
          <p:cNvPr id="644" name="Google Shape;644;p87"/>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esempio di caso d’uso completo</a:t>
            </a:r>
            <a:endParaRPr/>
          </a:p>
        </p:txBody>
      </p:sp>
      <p:pic>
        <p:nvPicPr>
          <p:cNvPr id="645" name="Google Shape;645;p87"/>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8"/>
          <p:cNvSpPr txBox="1"/>
          <p:nvPr>
            <p:ph idx="1" type="subTitle"/>
          </p:nvPr>
        </p:nvSpPr>
        <p:spPr>
          <a:xfrm>
            <a:off x="625300" y="1455750"/>
            <a:ext cx="40056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t" sz="1400"/>
              <a:t>UC00 - Visualizzazione Home Page</a:t>
            </a:r>
            <a:endParaRPr sz="1400"/>
          </a:p>
          <a:p>
            <a:pPr indent="0" lvl="0" marL="0" rtl="0" algn="just">
              <a:spcBef>
                <a:spcPts val="0"/>
              </a:spcBef>
              <a:spcAft>
                <a:spcPts val="0"/>
              </a:spcAft>
              <a:buClr>
                <a:schemeClr val="dk1"/>
              </a:buClr>
              <a:buSzPts val="1100"/>
              <a:buFont typeface="Arial"/>
              <a:buNone/>
            </a:pPr>
            <a:r>
              <a:rPr lang="it" sz="1400"/>
              <a:t>UC01 - Visualizzazione Catalogo Film</a:t>
            </a:r>
            <a:endParaRPr sz="1400"/>
          </a:p>
          <a:p>
            <a:pPr indent="0" lvl="0" marL="0" rtl="0" algn="just">
              <a:spcBef>
                <a:spcPts val="0"/>
              </a:spcBef>
              <a:spcAft>
                <a:spcPts val="0"/>
              </a:spcAft>
              <a:buClr>
                <a:schemeClr val="dk1"/>
              </a:buClr>
              <a:buSzPts val="1100"/>
              <a:buFont typeface="Arial"/>
              <a:buNone/>
            </a:pPr>
            <a:r>
              <a:rPr lang="it" sz="1400"/>
              <a:t>UC02 - Ricerca di un film</a:t>
            </a:r>
            <a:endParaRPr sz="1400"/>
          </a:p>
          <a:p>
            <a:pPr indent="0" lvl="0" marL="0" rtl="0" algn="just">
              <a:spcBef>
                <a:spcPts val="0"/>
              </a:spcBef>
              <a:spcAft>
                <a:spcPts val="0"/>
              </a:spcAft>
              <a:buClr>
                <a:schemeClr val="dk1"/>
              </a:buClr>
              <a:buSzPts val="1100"/>
              <a:buFont typeface="Arial"/>
              <a:buNone/>
            </a:pPr>
            <a:r>
              <a:rPr lang="it" sz="1400"/>
              <a:t>UC03 - Ordinare film catalogo</a:t>
            </a:r>
            <a:endParaRPr sz="1400"/>
          </a:p>
          <a:p>
            <a:pPr indent="0" lvl="0" marL="0" rtl="0" algn="just">
              <a:spcBef>
                <a:spcPts val="0"/>
              </a:spcBef>
              <a:spcAft>
                <a:spcPts val="0"/>
              </a:spcAft>
              <a:buClr>
                <a:schemeClr val="dk1"/>
              </a:buClr>
              <a:buSzPts val="1100"/>
              <a:buFont typeface="Arial"/>
              <a:buNone/>
            </a:pPr>
            <a:r>
              <a:rPr lang="it" sz="1400"/>
              <a:t>UC04 - Visualizzazione Dettagli Film</a:t>
            </a:r>
            <a:endParaRPr sz="1400"/>
          </a:p>
          <a:p>
            <a:pPr indent="0" lvl="0" marL="0" rtl="0" algn="just">
              <a:spcBef>
                <a:spcPts val="0"/>
              </a:spcBef>
              <a:spcAft>
                <a:spcPts val="0"/>
              </a:spcAft>
              <a:buClr>
                <a:schemeClr val="dk1"/>
              </a:buClr>
              <a:buSzPts val="1100"/>
              <a:buFont typeface="Arial"/>
              <a:buNone/>
            </a:pPr>
            <a:r>
              <a:rPr lang="it" sz="1400"/>
              <a:t>UC05 - Ordinare recensioni film</a:t>
            </a:r>
            <a:endParaRPr sz="1400"/>
          </a:p>
          <a:p>
            <a:pPr indent="0" lvl="0" marL="0" rtl="0" algn="just">
              <a:spcBef>
                <a:spcPts val="0"/>
              </a:spcBef>
              <a:spcAft>
                <a:spcPts val="0"/>
              </a:spcAft>
              <a:buClr>
                <a:schemeClr val="dk1"/>
              </a:buClr>
              <a:buSzPts val="1100"/>
              <a:buFont typeface="Arial"/>
              <a:buNone/>
            </a:pPr>
            <a:r>
              <a:rPr lang="it" sz="1400"/>
              <a:t>UC06 - Visualizzazione di un profilo utente</a:t>
            </a:r>
            <a:endParaRPr sz="1400"/>
          </a:p>
          <a:p>
            <a:pPr indent="0" lvl="0" marL="0" rtl="0" algn="just">
              <a:spcBef>
                <a:spcPts val="0"/>
              </a:spcBef>
              <a:spcAft>
                <a:spcPts val="0"/>
              </a:spcAft>
              <a:buClr>
                <a:schemeClr val="dk1"/>
              </a:buClr>
              <a:buSzPts val="1100"/>
              <a:buFont typeface="Arial"/>
              <a:buNone/>
            </a:pPr>
            <a:r>
              <a:rPr lang="it" sz="1400"/>
              <a:t>UC07 - SignUp</a:t>
            </a:r>
            <a:endParaRPr sz="1400"/>
          </a:p>
          <a:p>
            <a:pPr indent="0" lvl="0" marL="0" rtl="0" algn="just">
              <a:spcBef>
                <a:spcPts val="0"/>
              </a:spcBef>
              <a:spcAft>
                <a:spcPts val="0"/>
              </a:spcAft>
              <a:buClr>
                <a:schemeClr val="dk1"/>
              </a:buClr>
              <a:buSzPts val="1100"/>
              <a:buFont typeface="Arial"/>
              <a:buNone/>
            </a:pPr>
            <a:r>
              <a:rPr lang="it" sz="1400"/>
              <a:t>UC08 - LogIn</a:t>
            </a:r>
            <a:endParaRPr sz="1400"/>
          </a:p>
          <a:p>
            <a:pPr indent="0" lvl="0" marL="0" rtl="0" algn="just">
              <a:spcBef>
                <a:spcPts val="0"/>
              </a:spcBef>
              <a:spcAft>
                <a:spcPts val="0"/>
              </a:spcAft>
              <a:buClr>
                <a:schemeClr val="dk1"/>
              </a:buClr>
              <a:buSzPts val="1100"/>
              <a:buFont typeface="Arial"/>
              <a:buNone/>
            </a:pPr>
            <a:r>
              <a:rPr lang="it" sz="1400"/>
              <a:t>UC09 - LogOut</a:t>
            </a:r>
            <a:endParaRPr sz="1400"/>
          </a:p>
          <a:p>
            <a:pPr indent="0" lvl="0" marL="0" rtl="0" algn="just">
              <a:spcBef>
                <a:spcPts val="0"/>
              </a:spcBef>
              <a:spcAft>
                <a:spcPts val="0"/>
              </a:spcAft>
              <a:buClr>
                <a:schemeClr val="dk1"/>
              </a:buClr>
              <a:buSzPts val="1100"/>
              <a:buFont typeface="Arial"/>
              <a:buNone/>
            </a:pPr>
            <a:r>
              <a:rPr lang="it" sz="1400"/>
              <a:t>UC10 - Modifica Password</a:t>
            </a:r>
            <a:br>
              <a:rPr lang="it" sz="1400"/>
            </a:br>
            <a:r>
              <a:rPr lang="it" sz="1400"/>
              <a:t>UC11 - Visualizzazione profilo personale</a:t>
            </a:r>
            <a:endParaRPr sz="1400"/>
          </a:p>
          <a:p>
            <a:pPr indent="0" lvl="0" marL="0" rtl="0" algn="l">
              <a:spcBef>
                <a:spcPts val="0"/>
              </a:spcBef>
              <a:spcAft>
                <a:spcPts val="0"/>
              </a:spcAft>
              <a:buNone/>
            </a:pPr>
            <a:r>
              <a:t/>
            </a:r>
            <a:endParaRPr b="1" sz="1400"/>
          </a:p>
        </p:txBody>
      </p:sp>
      <p:sp>
        <p:nvSpPr>
          <p:cNvPr id="651" name="Google Shape;651;p88"/>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Casi d'uso individuati</a:t>
            </a:r>
            <a:endParaRPr/>
          </a:p>
        </p:txBody>
      </p:sp>
      <p:sp>
        <p:nvSpPr>
          <p:cNvPr id="652" name="Google Shape;652;p88"/>
          <p:cNvSpPr txBox="1"/>
          <p:nvPr/>
        </p:nvSpPr>
        <p:spPr>
          <a:xfrm>
            <a:off x="4572000" y="1455750"/>
            <a:ext cx="42885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t">
                <a:solidFill>
                  <a:schemeClr val="dk1"/>
                </a:solidFill>
                <a:latin typeface="Overpass"/>
                <a:ea typeface="Overpass"/>
                <a:cs typeface="Overpass"/>
                <a:sym typeface="Overpass"/>
              </a:rPr>
              <a:t>UC12 - Modifica Informazioni Utente</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UC13 - Pubblicazione di una recensione</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UC14 - Valutazione di una recensione</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UC15 - Segnalazione di una recensione</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UC16 - Rimozione di una recensione</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UC17 - Accesso all'area di moderazione</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UC18 - Approva recensione</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UC19 - Elimina recensione</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UC20 - Aggiunta di un film al catalogo</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UC21 - Rimozione di un film dal catalogo</a:t>
            </a:r>
            <a:endParaRPr>
              <a:solidFill>
                <a:schemeClr val="dk1"/>
              </a:solidFill>
              <a:latin typeface="Overpass"/>
              <a:ea typeface="Overpass"/>
              <a:cs typeface="Overpass"/>
              <a:sym typeface="Overpass"/>
            </a:endParaRPr>
          </a:p>
          <a:p>
            <a:pPr indent="0" lvl="0" marL="0" rtl="0" algn="just">
              <a:spcBef>
                <a:spcPts val="0"/>
              </a:spcBef>
              <a:spcAft>
                <a:spcPts val="0"/>
              </a:spcAft>
              <a:buNone/>
            </a:pPr>
            <a:r>
              <a:rPr lang="it">
                <a:solidFill>
                  <a:schemeClr val="dk1"/>
                </a:solidFill>
                <a:latin typeface="Overpass"/>
                <a:ea typeface="Overpass"/>
                <a:cs typeface="Overpass"/>
                <a:sym typeface="Overpass"/>
              </a:rPr>
              <a:t>UC22 - Modifica di un film del catalogo</a:t>
            </a:r>
            <a:endParaRPr>
              <a:solidFill>
                <a:schemeClr val="dk1"/>
              </a:solidFill>
              <a:latin typeface="Overpass"/>
              <a:ea typeface="Overpass"/>
              <a:cs typeface="Overpass"/>
              <a:sym typeface="Overpass"/>
            </a:endParaRPr>
          </a:p>
          <a:p>
            <a:pPr indent="0" lvl="0" marL="0" rtl="0" algn="l">
              <a:spcBef>
                <a:spcPts val="0"/>
              </a:spcBef>
              <a:spcAft>
                <a:spcPts val="0"/>
              </a:spcAft>
              <a:buNone/>
            </a:pPr>
            <a:r>
              <a:t/>
            </a:r>
            <a:endParaRPr b="1">
              <a:solidFill>
                <a:schemeClr val="dk1"/>
              </a:solidFill>
              <a:latin typeface="Overpass"/>
              <a:ea typeface="Overpass"/>
              <a:cs typeface="Overpass"/>
              <a:sym typeface="Overpass"/>
            </a:endParaRPr>
          </a:p>
        </p:txBody>
      </p:sp>
      <p:pic>
        <p:nvPicPr>
          <p:cNvPr id="653" name="Google Shape;653;p88"/>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9"/>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usa case diagram: utente</a:t>
            </a:r>
            <a:endParaRPr/>
          </a:p>
        </p:txBody>
      </p:sp>
      <p:pic>
        <p:nvPicPr>
          <p:cNvPr id="659" name="Google Shape;659;p89"/>
          <p:cNvPicPr preferRelativeResize="0"/>
          <p:nvPr/>
        </p:nvPicPr>
        <p:blipFill>
          <a:blip r:embed="rId3">
            <a:alphaModFix/>
          </a:blip>
          <a:stretch>
            <a:fillRect/>
          </a:stretch>
        </p:blipFill>
        <p:spPr>
          <a:xfrm>
            <a:off x="757700" y="1142350"/>
            <a:ext cx="2827075" cy="3729101"/>
          </a:xfrm>
          <a:prstGeom prst="rect">
            <a:avLst/>
          </a:prstGeom>
          <a:noFill/>
          <a:ln>
            <a:noFill/>
          </a:ln>
        </p:spPr>
      </p:pic>
      <p:pic>
        <p:nvPicPr>
          <p:cNvPr id="660" name="Google Shape;660;p89"/>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0"/>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use case diagram: utente guest</a:t>
            </a:r>
            <a:endParaRPr/>
          </a:p>
        </p:txBody>
      </p:sp>
      <p:pic>
        <p:nvPicPr>
          <p:cNvPr id="666" name="Google Shape;666;p90"/>
          <p:cNvPicPr preferRelativeResize="0"/>
          <p:nvPr/>
        </p:nvPicPr>
        <p:blipFill>
          <a:blip r:embed="rId3">
            <a:alphaModFix/>
          </a:blip>
          <a:stretch>
            <a:fillRect/>
          </a:stretch>
        </p:blipFill>
        <p:spPr>
          <a:xfrm>
            <a:off x="625300" y="1921225"/>
            <a:ext cx="6948075" cy="1892300"/>
          </a:xfrm>
          <a:prstGeom prst="rect">
            <a:avLst/>
          </a:prstGeom>
          <a:noFill/>
          <a:ln>
            <a:noFill/>
          </a:ln>
        </p:spPr>
      </p:pic>
      <p:pic>
        <p:nvPicPr>
          <p:cNvPr id="667" name="Google Shape;667;p90"/>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1"/>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use case diagram: utente registrato</a:t>
            </a:r>
            <a:endParaRPr/>
          </a:p>
          <a:p>
            <a:pPr indent="0" lvl="0" marL="0" rtl="0" algn="l">
              <a:spcBef>
                <a:spcPts val="0"/>
              </a:spcBef>
              <a:spcAft>
                <a:spcPts val="0"/>
              </a:spcAft>
              <a:buNone/>
            </a:pPr>
            <a:r>
              <a:t/>
            </a:r>
            <a:endParaRPr/>
          </a:p>
        </p:txBody>
      </p:sp>
      <p:pic>
        <p:nvPicPr>
          <p:cNvPr id="673" name="Google Shape;673;p91"/>
          <p:cNvPicPr preferRelativeResize="0"/>
          <p:nvPr/>
        </p:nvPicPr>
        <p:blipFill>
          <a:blip r:embed="rId3">
            <a:alphaModFix/>
          </a:blip>
          <a:stretch>
            <a:fillRect/>
          </a:stretch>
        </p:blipFill>
        <p:spPr>
          <a:xfrm>
            <a:off x="625300" y="1387700"/>
            <a:ext cx="7246001" cy="3298225"/>
          </a:xfrm>
          <a:prstGeom prst="rect">
            <a:avLst/>
          </a:prstGeom>
          <a:noFill/>
          <a:ln>
            <a:noFill/>
          </a:ln>
        </p:spPr>
      </p:pic>
      <p:pic>
        <p:nvPicPr>
          <p:cNvPr id="674" name="Google Shape;674;p91"/>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use case diagram: utente recensore</a:t>
            </a:r>
            <a:endParaRPr/>
          </a:p>
        </p:txBody>
      </p:sp>
      <p:pic>
        <p:nvPicPr>
          <p:cNvPr id="680" name="Google Shape;680;p92"/>
          <p:cNvPicPr preferRelativeResize="0"/>
          <p:nvPr/>
        </p:nvPicPr>
        <p:blipFill>
          <a:blip r:embed="rId3">
            <a:alphaModFix/>
          </a:blip>
          <a:stretch>
            <a:fillRect/>
          </a:stretch>
        </p:blipFill>
        <p:spPr>
          <a:xfrm>
            <a:off x="625300" y="1023525"/>
            <a:ext cx="6048551" cy="3953125"/>
          </a:xfrm>
          <a:prstGeom prst="rect">
            <a:avLst/>
          </a:prstGeom>
          <a:noFill/>
          <a:ln>
            <a:noFill/>
          </a:ln>
        </p:spPr>
      </p:pic>
      <p:pic>
        <p:nvPicPr>
          <p:cNvPr id="681" name="Google Shape;681;p92"/>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6"/>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7000"/>
              <a:t>01</a:t>
            </a:r>
            <a:endParaRPr sz="7000"/>
          </a:p>
        </p:txBody>
      </p:sp>
      <p:sp>
        <p:nvSpPr>
          <p:cNvPr id="494" name="Google Shape;494;p66"/>
          <p:cNvSpPr txBox="1"/>
          <p:nvPr>
            <p:ph idx="2" type="title"/>
          </p:nvPr>
        </p:nvSpPr>
        <p:spPr>
          <a:xfrm>
            <a:off x="4220175" y="1786250"/>
            <a:ext cx="7191000" cy="39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7000"/>
              <a:t>Introduzione</a:t>
            </a:r>
            <a:endParaRPr sz="7000"/>
          </a:p>
        </p:txBody>
      </p:sp>
      <p:pic>
        <p:nvPicPr>
          <p:cNvPr id="495" name="Google Shape;495;p66"/>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3"/>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use case diagram: moderatore</a:t>
            </a:r>
            <a:endParaRPr/>
          </a:p>
          <a:p>
            <a:pPr indent="0" lvl="0" marL="0" rtl="0" algn="l">
              <a:spcBef>
                <a:spcPts val="0"/>
              </a:spcBef>
              <a:spcAft>
                <a:spcPts val="0"/>
              </a:spcAft>
              <a:buNone/>
            </a:pPr>
            <a:r>
              <a:t/>
            </a:r>
            <a:endParaRPr/>
          </a:p>
        </p:txBody>
      </p:sp>
      <p:pic>
        <p:nvPicPr>
          <p:cNvPr id="687" name="Google Shape;687;p93"/>
          <p:cNvPicPr preferRelativeResize="0"/>
          <p:nvPr/>
        </p:nvPicPr>
        <p:blipFill rotWithShape="1">
          <a:blip r:embed="rId3">
            <a:alphaModFix/>
          </a:blip>
          <a:srcRect b="-5890" l="0" r="0" t="5890"/>
          <a:stretch/>
        </p:blipFill>
        <p:spPr>
          <a:xfrm>
            <a:off x="441000" y="1473475"/>
            <a:ext cx="7804800" cy="2907375"/>
          </a:xfrm>
          <a:prstGeom prst="rect">
            <a:avLst/>
          </a:prstGeom>
          <a:noFill/>
          <a:ln>
            <a:noFill/>
          </a:ln>
        </p:spPr>
      </p:pic>
      <p:pic>
        <p:nvPicPr>
          <p:cNvPr id="688" name="Google Shape;688;p93"/>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use case diagram: moderatore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94" name="Google Shape;694;p94"/>
          <p:cNvPicPr preferRelativeResize="0"/>
          <p:nvPr/>
        </p:nvPicPr>
        <p:blipFill>
          <a:blip r:embed="rId3">
            <a:alphaModFix/>
          </a:blip>
          <a:stretch>
            <a:fillRect/>
          </a:stretch>
        </p:blipFill>
        <p:spPr>
          <a:xfrm>
            <a:off x="445150" y="1383850"/>
            <a:ext cx="7303326" cy="3520050"/>
          </a:xfrm>
          <a:prstGeom prst="rect">
            <a:avLst/>
          </a:prstGeom>
          <a:noFill/>
          <a:ln>
            <a:noFill/>
          </a:ln>
        </p:spPr>
      </p:pic>
      <p:pic>
        <p:nvPicPr>
          <p:cNvPr id="695" name="Google Shape;695;p94"/>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5"/>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it" sz="1600"/>
              <a:t>Identificazione degli Entity objects</a:t>
            </a:r>
            <a:endParaRPr sz="1600"/>
          </a:p>
          <a:p>
            <a:pPr indent="-330200" lvl="0" marL="457200" rtl="0" algn="l">
              <a:lnSpc>
                <a:spcPct val="115000"/>
              </a:lnSpc>
              <a:spcBef>
                <a:spcPts val="0"/>
              </a:spcBef>
              <a:spcAft>
                <a:spcPts val="0"/>
              </a:spcAft>
              <a:buSzPts val="1600"/>
              <a:buChar char="●"/>
            </a:pPr>
            <a:r>
              <a:rPr lang="it" sz="1600"/>
              <a:t>Identificazione dei Boundary objects</a:t>
            </a:r>
            <a:endParaRPr sz="1600"/>
          </a:p>
          <a:p>
            <a:pPr indent="-330200" lvl="0" marL="457200" rtl="0" algn="l">
              <a:lnSpc>
                <a:spcPct val="115000"/>
              </a:lnSpc>
              <a:spcBef>
                <a:spcPts val="0"/>
              </a:spcBef>
              <a:spcAft>
                <a:spcPts val="0"/>
              </a:spcAft>
              <a:buSzPts val="1600"/>
              <a:buChar char="●"/>
            </a:pPr>
            <a:r>
              <a:rPr lang="it" sz="1600"/>
              <a:t>Identificazione dei Control objects</a:t>
            </a:r>
            <a:endParaRPr sz="1600"/>
          </a:p>
          <a:p>
            <a:pPr indent="-330200" lvl="0" marL="457200" rtl="0" algn="l">
              <a:lnSpc>
                <a:spcPct val="115000"/>
              </a:lnSpc>
              <a:spcBef>
                <a:spcPts val="0"/>
              </a:spcBef>
              <a:spcAft>
                <a:spcPts val="0"/>
              </a:spcAft>
              <a:buSzPts val="1600"/>
              <a:buChar char="●"/>
            </a:pPr>
            <a:r>
              <a:rPr lang="it" sz="1600"/>
              <a:t>Produzione di una parte del modello dinamico del sistema</a:t>
            </a:r>
            <a:endParaRPr sz="1600"/>
          </a:p>
          <a:p>
            <a:pPr indent="-330200" lvl="1" marL="914400" rtl="0" algn="l">
              <a:lnSpc>
                <a:spcPct val="115000"/>
              </a:lnSpc>
              <a:spcBef>
                <a:spcPts val="0"/>
              </a:spcBef>
              <a:spcAft>
                <a:spcPts val="0"/>
              </a:spcAft>
              <a:buSzPts val="1600"/>
              <a:buChar char="○"/>
            </a:pPr>
            <a:r>
              <a:rPr lang="it" sz="1600"/>
              <a:t>Mapping dei casi d'uso con sequence diagram.</a:t>
            </a:r>
            <a:endParaRPr sz="1600"/>
          </a:p>
          <a:p>
            <a:pPr indent="-330200" lvl="0" marL="457200" rtl="0" algn="l">
              <a:lnSpc>
                <a:spcPct val="115000"/>
              </a:lnSpc>
              <a:spcBef>
                <a:spcPts val="0"/>
              </a:spcBef>
              <a:spcAft>
                <a:spcPts val="0"/>
              </a:spcAft>
              <a:buSzPts val="1600"/>
              <a:buChar char="●"/>
            </a:pPr>
            <a:r>
              <a:rPr lang="it" sz="1600"/>
              <a:t>Produzione del modello ad oggetti di analisi:</a:t>
            </a:r>
            <a:endParaRPr sz="1600"/>
          </a:p>
          <a:p>
            <a:pPr indent="-330200" lvl="1" marL="914400" rtl="0" algn="l">
              <a:lnSpc>
                <a:spcPct val="115000"/>
              </a:lnSpc>
              <a:spcBef>
                <a:spcPts val="0"/>
              </a:spcBef>
              <a:spcAft>
                <a:spcPts val="0"/>
              </a:spcAft>
              <a:buSzPts val="1600"/>
              <a:buChar char="○"/>
            </a:pPr>
            <a:r>
              <a:rPr lang="it" sz="1600"/>
              <a:t>Identificazione delle associazioni.</a:t>
            </a:r>
            <a:endParaRPr sz="1600"/>
          </a:p>
          <a:p>
            <a:pPr indent="-330200" lvl="1" marL="914400" rtl="0" algn="l">
              <a:lnSpc>
                <a:spcPct val="115000"/>
              </a:lnSpc>
              <a:spcBef>
                <a:spcPts val="0"/>
              </a:spcBef>
              <a:spcAft>
                <a:spcPts val="0"/>
              </a:spcAft>
              <a:buSzPts val="1600"/>
              <a:buChar char="○"/>
            </a:pPr>
            <a:r>
              <a:rPr lang="it" sz="1600"/>
              <a:t>Identificazione degli attributi degli oggetti.</a:t>
            </a:r>
            <a:endParaRPr sz="1600"/>
          </a:p>
          <a:p>
            <a:pPr indent="-330200" lvl="1" marL="914400" rtl="0" algn="l">
              <a:lnSpc>
                <a:spcPct val="115000"/>
              </a:lnSpc>
              <a:spcBef>
                <a:spcPts val="0"/>
              </a:spcBef>
              <a:spcAft>
                <a:spcPts val="0"/>
              </a:spcAft>
              <a:buSzPts val="1600"/>
              <a:buChar char="○"/>
            </a:pPr>
            <a:r>
              <a:rPr lang="it" sz="1600"/>
              <a:t>Modellazione delle relazioni di ereditarietà</a:t>
            </a:r>
            <a:endParaRPr sz="1600"/>
          </a:p>
          <a:p>
            <a:pPr indent="0" lvl="0" marL="0" rtl="0" algn="l">
              <a:spcBef>
                <a:spcPts val="1600"/>
              </a:spcBef>
              <a:spcAft>
                <a:spcPts val="0"/>
              </a:spcAft>
              <a:buNone/>
            </a:pPr>
            <a:r>
              <a:t/>
            </a:r>
            <a:endParaRPr/>
          </a:p>
        </p:txBody>
      </p:sp>
      <p:sp>
        <p:nvSpPr>
          <p:cNvPr id="701" name="Google Shape;701;p95"/>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800"/>
              <a:t>attività svolte per la requirement analysis</a:t>
            </a:r>
            <a:endParaRPr sz="3800"/>
          </a:p>
        </p:txBody>
      </p:sp>
      <p:pic>
        <p:nvPicPr>
          <p:cNvPr id="702" name="Google Shape;702;p95"/>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6"/>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MOdello ad oggetti</a:t>
            </a:r>
            <a:endParaRPr/>
          </a:p>
        </p:txBody>
      </p:sp>
      <p:pic>
        <p:nvPicPr>
          <p:cNvPr id="708" name="Google Shape;708;p96"/>
          <p:cNvPicPr preferRelativeResize="0"/>
          <p:nvPr/>
        </p:nvPicPr>
        <p:blipFill>
          <a:blip r:embed="rId3">
            <a:alphaModFix/>
          </a:blip>
          <a:stretch>
            <a:fillRect/>
          </a:stretch>
        </p:blipFill>
        <p:spPr>
          <a:xfrm>
            <a:off x="293475" y="1203800"/>
            <a:ext cx="8557049" cy="3612250"/>
          </a:xfrm>
          <a:prstGeom prst="rect">
            <a:avLst/>
          </a:prstGeom>
          <a:noFill/>
          <a:ln>
            <a:noFill/>
          </a:ln>
        </p:spPr>
      </p:pic>
      <p:pic>
        <p:nvPicPr>
          <p:cNvPr id="709" name="Google Shape;709;p96"/>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7"/>
          <p:cNvSpPr txBox="1"/>
          <p:nvPr>
            <p:ph type="title"/>
          </p:nvPr>
        </p:nvSpPr>
        <p:spPr>
          <a:xfrm>
            <a:off x="625300" y="2396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esempio di sequence diagram completo</a:t>
            </a:r>
            <a:endParaRPr/>
          </a:p>
        </p:txBody>
      </p:sp>
      <p:pic>
        <p:nvPicPr>
          <p:cNvPr id="715" name="Google Shape;715;p97"/>
          <p:cNvPicPr preferRelativeResize="0"/>
          <p:nvPr/>
        </p:nvPicPr>
        <p:blipFill>
          <a:blip r:embed="rId3">
            <a:alphaModFix/>
          </a:blip>
          <a:stretch>
            <a:fillRect/>
          </a:stretch>
        </p:blipFill>
        <p:spPr>
          <a:xfrm>
            <a:off x="7960300" y="-59400"/>
            <a:ext cx="1263199" cy="1263200"/>
          </a:xfrm>
          <a:prstGeom prst="rect">
            <a:avLst/>
          </a:prstGeom>
          <a:noFill/>
          <a:ln>
            <a:noFill/>
          </a:ln>
        </p:spPr>
      </p:pic>
      <p:pic>
        <p:nvPicPr>
          <p:cNvPr id="716" name="Google Shape;716;p97"/>
          <p:cNvPicPr preferRelativeResize="0"/>
          <p:nvPr/>
        </p:nvPicPr>
        <p:blipFill>
          <a:blip r:embed="rId4">
            <a:alphaModFix/>
          </a:blip>
          <a:stretch>
            <a:fillRect/>
          </a:stretch>
        </p:blipFill>
        <p:spPr>
          <a:xfrm>
            <a:off x="1717575" y="1063125"/>
            <a:ext cx="5708850" cy="3921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04</a:t>
            </a:r>
            <a:endParaRPr/>
          </a:p>
        </p:txBody>
      </p:sp>
      <p:sp>
        <p:nvSpPr>
          <p:cNvPr id="722" name="Google Shape;722;p98"/>
          <p:cNvSpPr txBox="1"/>
          <p:nvPr>
            <p:ph idx="2" type="title"/>
          </p:nvPr>
        </p:nvSpPr>
        <p:spPr>
          <a:xfrm>
            <a:off x="3914000" y="1852325"/>
            <a:ext cx="84183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6500"/>
              <a:t>System DEsigN</a:t>
            </a:r>
            <a:endParaRPr sz="6500"/>
          </a:p>
        </p:txBody>
      </p:sp>
      <p:pic>
        <p:nvPicPr>
          <p:cNvPr id="723" name="Google Shape;723;p98"/>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9"/>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it" sz="1600"/>
              <a:t>Identificazione dei design goals.</a:t>
            </a:r>
            <a:endParaRPr sz="1600"/>
          </a:p>
          <a:p>
            <a:pPr indent="-330200" lvl="0" marL="457200" rtl="0" algn="l">
              <a:lnSpc>
                <a:spcPct val="115000"/>
              </a:lnSpc>
              <a:spcBef>
                <a:spcPts val="0"/>
              </a:spcBef>
              <a:spcAft>
                <a:spcPts val="0"/>
              </a:spcAft>
              <a:buSzPts val="1600"/>
              <a:buChar char="●"/>
            </a:pPr>
            <a:r>
              <a:rPr lang="it" sz="1600"/>
              <a:t>Decomposizione del sistema.</a:t>
            </a:r>
            <a:endParaRPr sz="1600"/>
          </a:p>
          <a:p>
            <a:pPr indent="-330200" lvl="1" marL="914400" rtl="0" algn="l">
              <a:lnSpc>
                <a:spcPct val="115000"/>
              </a:lnSpc>
              <a:spcBef>
                <a:spcPts val="0"/>
              </a:spcBef>
              <a:spcAft>
                <a:spcPts val="0"/>
              </a:spcAft>
              <a:buSzPts val="1600"/>
              <a:buChar char="○"/>
            </a:pPr>
            <a:r>
              <a:rPr lang="it" sz="1600"/>
              <a:t>Stile di architettura adottato</a:t>
            </a:r>
            <a:endParaRPr sz="1600"/>
          </a:p>
          <a:p>
            <a:pPr indent="-330200" lvl="1" marL="914400" rtl="0" algn="l">
              <a:lnSpc>
                <a:spcPct val="115000"/>
              </a:lnSpc>
              <a:spcBef>
                <a:spcPts val="0"/>
              </a:spcBef>
              <a:spcAft>
                <a:spcPts val="0"/>
              </a:spcAft>
              <a:buSzPts val="1600"/>
              <a:buChar char="○"/>
            </a:pPr>
            <a:r>
              <a:rPr lang="it" sz="1600"/>
              <a:t>Individuazione dei servizi</a:t>
            </a:r>
            <a:endParaRPr sz="1600"/>
          </a:p>
          <a:p>
            <a:pPr indent="-330200" lvl="1" marL="914400" rtl="0" algn="l">
              <a:lnSpc>
                <a:spcPct val="115000"/>
              </a:lnSpc>
              <a:spcBef>
                <a:spcPts val="0"/>
              </a:spcBef>
              <a:spcAft>
                <a:spcPts val="0"/>
              </a:spcAft>
              <a:buSzPts val="1600"/>
              <a:buChar char="○"/>
            </a:pPr>
            <a:r>
              <a:rPr lang="it" sz="1600"/>
              <a:t>Definizione della tabella degli accessi</a:t>
            </a:r>
            <a:endParaRPr sz="1600"/>
          </a:p>
          <a:p>
            <a:pPr indent="-330200" lvl="0" marL="457200" rtl="0" algn="l">
              <a:lnSpc>
                <a:spcPct val="115000"/>
              </a:lnSpc>
              <a:spcBef>
                <a:spcPts val="0"/>
              </a:spcBef>
              <a:spcAft>
                <a:spcPts val="0"/>
              </a:spcAft>
              <a:buSzPts val="1600"/>
              <a:buChar char="●"/>
            </a:pPr>
            <a:r>
              <a:rPr lang="it" sz="1600"/>
              <a:t>Mapping Hardware/Software</a:t>
            </a:r>
            <a:endParaRPr sz="1600"/>
          </a:p>
          <a:p>
            <a:pPr indent="0" lvl="0" marL="0" rtl="0" algn="l">
              <a:spcBef>
                <a:spcPts val="0"/>
              </a:spcBef>
              <a:spcAft>
                <a:spcPts val="0"/>
              </a:spcAft>
              <a:buNone/>
            </a:pPr>
            <a:r>
              <a:t/>
            </a:r>
            <a:endParaRPr sz="1600"/>
          </a:p>
        </p:txBody>
      </p:sp>
      <p:sp>
        <p:nvSpPr>
          <p:cNvPr id="729" name="Google Shape;729;p99"/>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attività svolte in fase di system design</a:t>
            </a:r>
            <a:endParaRPr/>
          </a:p>
          <a:p>
            <a:pPr indent="0" lvl="0" marL="0" rtl="0" algn="l">
              <a:spcBef>
                <a:spcPts val="0"/>
              </a:spcBef>
              <a:spcAft>
                <a:spcPts val="0"/>
              </a:spcAft>
              <a:buNone/>
            </a:pPr>
            <a:r>
              <a:t/>
            </a:r>
            <a:endParaRPr sz="4800"/>
          </a:p>
        </p:txBody>
      </p:sp>
      <p:pic>
        <p:nvPicPr>
          <p:cNvPr id="730" name="Google Shape;730;p99"/>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0"/>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p>
          <a:p>
            <a:pPr indent="0" lvl="0" marL="0" rtl="0" algn="just">
              <a:spcBef>
                <a:spcPts val="0"/>
              </a:spcBef>
              <a:spcAft>
                <a:spcPts val="0"/>
              </a:spcAft>
              <a:buNone/>
            </a:pPr>
            <a:r>
              <a:rPr b="1" lang="it" sz="1600"/>
              <a:t>Validazione degli input:</a:t>
            </a:r>
            <a:r>
              <a:rPr lang="it" sz="1600"/>
              <a:t> saranno implementati meccanismi per prevenire errori durante l’inserimento di dati. Messaggi di errore chiari guideranno l’utente nella correzione dei valori errati.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b="1" lang="it" sz="1600"/>
              <a:t>Design responsive:</a:t>
            </a:r>
            <a:r>
              <a:rPr lang="it" sz="1600"/>
              <a:t> l’interfaccia sarà ottimizzata per adattarsi a diversi dispositivi (PC, tablet, smartphone), rendendo l’esperienza uniforme e accessibile.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b="1" lang="it" sz="1600"/>
              <a:t>Navigazione intuitiva:</a:t>
            </a:r>
            <a:r>
              <a:rPr lang="it" sz="1600"/>
              <a:t> ogni pagina presenterà una barra di navigazione per facilitare l’accesso rapido alle diverse sezioni. </a:t>
            </a:r>
            <a:endParaRPr sz="1600"/>
          </a:p>
        </p:txBody>
      </p:sp>
      <p:sp>
        <p:nvSpPr>
          <p:cNvPr id="736" name="Google Shape;736;p100"/>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DESIGN GOALS: USABILITà</a:t>
            </a:r>
            <a:endParaRPr/>
          </a:p>
        </p:txBody>
      </p:sp>
      <p:pic>
        <p:nvPicPr>
          <p:cNvPr id="737" name="Google Shape;737;p100"/>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1"/>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just">
              <a:spcBef>
                <a:spcPts val="0"/>
              </a:spcBef>
              <a:spcAft>
                <a:spcPts val="0"/>
              </a:spcAft>
              <a:buNone/>
            </a:pPr>
            <a:r>
              <a:rPr b="1" lang="it" sz="1600"/>
              <a:t>Controllo avanzato degli input:</a:t>
            </a:r>
            <a:r>
              <a:rPr lang="it" sz="1600"/>
              <a:t> oltre alla validazione primaria, saranno effettuati ulteriori controlli per gestire scenari non previsti e prevenire errori critici.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b="1" lang="it" sz="1600"/>
              <a:t>Sicurezza dei dati:</a:t>
            </a:r>
            <a:r>
              <a:rPr lang="it" sz="1600"/>
              <a:t> saranno adottati protocolli di crittografia per proteggere le informazioni sensibili, come le credenziali degli utenti. Le password dovranno rispettare requisiti di complessità (es. lunghezza minima e inclusione di caratteri speciali).</a:t>
            </a:r>
            <a:endParaRPr sz="1600"/>
          </a:p>
        </p:txBody>
      </p:sp>
      <p:sp>
        <p:nvSpPr>
          <p:cNvPr id="743" name="Google Shape;743;p101"/>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DESIGN GOALS: affidabilità</a:t>
            </a:r>
            <a:endParaRPr/>
          </a:p>
        </p:txBody>
      </p:sp>
      <p:pic>
        <p:nvPicPr>
          <p:cNvPr id="744" name="Google Shape;744;p101"/>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2"/>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a:t>Prestazioni: </a:t>
            </a:r>
            <a:r>
              <a:rPr lang="it" sz="1600"/>
              <a:t>Il sistema deve garantire tempi di caricamento inferiori a 2 secondi per ogni pagina o funzione principale.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b="1" lang="it" sz="1600"/>
              <a:t>Supportabilità:</a:t>
            </a:r>
            <a:r>
              <a:rPr lang="it" sz="1600"/>
              <a:t> Il codice deve essere strutturato in modo da garantire futuri aggiornamenti senza compromettere l’integrità del sistema. Per raggiungere questo obiettivo, il software sarà sviluppato suddividendo le funzionalità in sottosistemi altamente coesi e debolmente accoppiati, organizzati in strati omogenei di astrazione.</a:t>
            </a:r>
            <a:endParaRPr sz="1600"/>
          </a:p>
          <a:p>
            <a:pPr indent="0" lvl="0" marL="0" rtl="0" algn="just">
              <a:lnSpc>
                <a:spcPct val="115000"/>
              </a:lnSpc>
              <a:spcBef>
                <a:spcPts val="1200"/>
              </a:spcBef>
              <a:spcAft>
                <a:spcPts val="0"/>
              </a:spcAft>
              <a:buClr>
                <a:schemeClr val="dk1"/>
              </a:buClr>
              <a:buSzPts val="1100"/>
              <a:buFont typeface="Arial"/>
              <a:buNone/>
            </a:pPr>
            <a:r>
              <a:rPr lang="it" sz="1600"/>
              <a:t>La coesione interna dei sottosistemi sarà ottimizzata raggruppando esclusivamente le classi che condividono scopi e operazioni comuni. Questo approccio di progettazione rafforza ed estende il requisito non funzionale di supportabilità, garantendo una chiara stratificazione dell’applicazione in tre livelli di responsabilità.</a:t>
            </a:r>
            <a:endParaRPr sz="1600"/>
          </a:p>
          <a:p>
            <a:pPr indent="0" lvl="0" marL="0" rtl="0" algn="just">
              <a:spcBef>
                <a:spcPts val="1200"/>
              </a:spcBef>
              <a:spcAft>
                <a:spcPts val="0"/>
              </a:spcAft>
              <a:buNone/>
            </a:pPr>
            <a:r>
              <a:t/>
            </a:r>
            <a:endParaRPr sz="1600"/>
          </a:p>
        </p:txBody>
      </p:sp>
      <p:sp>
        <p:nvSpPr>
          <p:cNvPr id="750" name="Google Shape;750;p10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900"/>
              <a:t>DESIGN GOALS: prestazioni &amp; Supportabilità</a:t>
            </a:r>
            <a:endParaRPr sz="3900"/>
          </a:p>
        </p:txBody>
      </p:sp>
      <p:pic>
        <p:nvPicPr>
          <p:cNvPr id="751" name="Google Shape;751;p102"/>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7"/>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600"/>
          </a:p>
          <a:p>
            <a:pPr indent="0" lvl="0" marL="0" rtl="0" algn="just">
              <a:spcBef>
                <a:spcPts val="0"/>
              </a:spcBef>
              <a:spcAft>
                <a:spcPts val="0"/>
              </a:spcAft>
              <a:buNone/>
            </a:pPr>
            <a:r>
              <a:rPr lang="it" sz="1600"/>
              <a:t>Il nostro team si propone di progettare e sviluppare un’applicazione basata sulle specifiche richieste di un potenziale committente.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it" sz="1600"/>
              <a:t>Per garantire un processo di sviluppo efficiente, adottiamo un approccio modulare, suddividendo il sistema in componenti gestibili singolarmente. Questo metodo consente di ridurre la complessità complessiva e di ottimizzare il lavoro in ogni fase dello sviluppo.</a:t>
            </a:r>
            <a:endParaRPr sz="1600"/>
          </a:p>
        </p:txBody>
      </p:sp>
      <p:sp>
        <p:nvSpPr>
          <p:cNvPr id="501" name="Google Shape;501;p67"/>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Obiettivo del Progetto</a:t>
            </a:r>
            <a:endParaRPr/>
          </a:p>
        </p:txBody>
      </p:sp>
      <p:pic>
        <p:nvPicPr>
          <p:cNvPr id="502" name="Google Shape;502;p67"/>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3"/>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sz="1300">
                <a:solidFill>
                  <a:schemeClr val="accent6"/>
                </a:solidFill>
              </a:rPr>
              <a:t>Il sistema è stato suddiviso in più </a:t>
            </a:r>
            <a:r>
              <a:rPr lang="it" sz="1300">
                <a:solidFill>
                  <a:schemeClr val="accent6"/>
                </a:solidFill>
              </a:rPr>
              <a:t>sottosistemi</a:t>
            </a:r>
            <a:r>
              <a:rPr lang="it" sz="1300">
                <a:solidFill>
                  <a:schemeClr val="accent6"/>
                </a:solidFill>
              </a:rPr>
              <a:t>, ciascuno caratterizzato da un'elevata concentrazione di processi con obiettivi e ambiti comuni. Questa suddivisione garantisce una chiara definizione delle responsabilità, favorendo un'architettura più organizzata e manutenibile.</a:t>
            </a:r>
            <a:endParaRPr sz="1300">
              <a:solidFill>
                <a:schemeClr val="accent6"/>
              </a:solidFill>
            </a:endParaRPr>
          </a:p>
          <a:p>
            <a:pPr indent="0" lvl="0" marL="0" rtl="0" algn="just">
              <a:lnSpc>
                <a:spcPct val="115000"/>
              </a:lnSpc>
              <a:spcBef>
                <a:spcPts val="1200"/>
              </a:spcBef>
              <a:spcAft>
                <a:spcPts val="0"/>
              </a:spcAft>
              <a:buNone/>
            </a:pPr>
            <a:r>
              <a:rPr lang="it" sz="1300"/>
              <a:t>Il sistema adotta un’</a:t>
            </a:r>
            <a:r>
              <a:rPr b="1" lang="it" sz="1300"/>
              <a:t>architettura a strati semi-chiusa</a:t>
            </a:r>
            <a:r>
              <a:rPr lang="it" sz="1300"/>
              <a:t>, in cui ogni livello può comunicare </a:t>
            </a:r>
            <a:r>
              <a:rPr b="1" lang="it" sz="1300"/>
              <a:t>sia con lo strato immediatamente inferiore che con altri componenti dello stesso livello</a:t>
            </a:r>
            <a:r>
              <a:rPr lang="it" sz="1300"/>
              <a:t>, se necessario. Questo approccio garantisce un equilibrio tra rigore architetturale e flessibilità. Questa configurazione favorisce:</a:t>
            </a:r>
            <a:endParaRPr sz="1300"/>
          </a:p>
          <a:p>
            <a:pPr indent="-311150" lvl="0" marL="457200" rtl="0" algn="just">
              <a:lnSpc>
                <a:spcPct val="115000"/>
              </a:lnSpc>
              <a:spcBef>
                <a:spcPts val="1200"/>
              </a:spcBef>
              <a:spcAft>
                <a:spcPts val="0"/>
              </a:spcAft>
              <a:buSzPts val="1300"/>
              <a:buFont typeface="Arial"/>
              <a:buChar char="●"/>
            </a:pPr>
            <a:r>
              <a:rPr b="1" lang="it" sz="1300"/>
              <a:t>Alta manutenibilità</a:t>
            </a:r>
            <a:r>
              <a:rPr lang="it" sz="1300"/>
              <a:t>: le modifiche a uno strato non influenzano direttamente gli altri, rendendo più semplice la gestione del codice.</a:t>
            </a:r>
            <a:endParaRPr sz="1300"/>
          </a:p>
          <a:p>
            <a:pPr indent="-311150" lvl="0" marL="457200" rtl="0" algn="just">
              <a:lnSpc>
                <a:spcPct val="115000"/>
              </a:lnSpc>
              <a:spcBef>
                <a:spcPts val="0"/>
              </a:spcBef>
              <a:spcAft>
                <a:spcPts val="0"/>
              </a:spcAft>
              <a:buSzPts val="1300"/>
              <a:buFont typeface="Arial"/>
              <a:buChar char="●"/>
            </a:pPr>
            <a:r>
              <a:rPr b="1" lang="it" sz="1300"/>
              <a:t>Flessibilità</a:t>
            </a:r>
            <a:r>
              <a:rPr lang="it" sz="1300"/>
              <a:t>: la possibilità di comunicazione tra componenti dello stesso livello consente di ottimizzare i flussi di dati senza dover sempre passare attraverso lo strato superiore o inferiore.</a:t>
            </a:r>
            <a:endParaRPr sz="1300"/>
          </a:p>
          <a:p>
            <a:pPr indent="-311150" lvl="0" marL="457200" rtl="0" algn="just">
              <a:lnSpc>
                <a:spcPct val="115000"/>
              </a:lnSpc>
              <a:spcBef>
                <a:spcPts val="0"/>
              </a:spcBef>
              <a:spcAft>
                <a:spcPts val="0"/>
              </a:spcAft>
              <a:buSzPts val="1300"/>
              <a:buFont typeface="Arial"/>
              <a:buChar char="●"/>
            </a:pPr>
            <a:r>
              <a:rPr b="1" lang="it" sz="1300"/>
              <a:t>Maggiore efficienza</a:t>
            </a:r>
            <a:r>
              <a:rPr lang="it" sz="1300"/>
              <a:t>: in alcuni scenari, i componenti possono interagire direttamente tra loro senza dover passare attraverso un'interfaccia comune, riducendo la latenza e migliorando le prestazioni.</a:t>
            </a:r>
            <a:endParaRPr sz="1300"/>
          </a:p>
          <a:p>
            <a:pPr indent="0" lvl="0" marL="0" rtl="0" algn="just">
              <a:lnSpc>
                <a:spcPct val="115000"/>
              </a:lnSpc>
              <a:spcBef>
                <a:spcPts val="1200"/>
              </a:spcBef>
              <a:spcAft>
                <a:spcPts val="0"/>
              </a:spcAft>
              <a:buClr>
                <a:schemeClr val="dk1"/>
              </a:buClr>
              <a:buSzPts val="1100"/>
              <a:buFont typeface="Arial"/>
              <a:buNone/>
            </a:pPr>
            <a:r>
              <a:t/>
            </a:r>
            <a:endParaRPr sz="1300">
              <a:solidFill>
                <a:schemeClr val="accent6"/>
              </a:solidFill>
            </a:endParaRPr>
          </a:p>
          <a:p>
            <a:pPr indent="0" lvl="0" marL="0" rtl="0" algn="just">
              <a:spcBef>
                <a:spcPts val="0"/>
              </a:spcBef>
              <a:spcAft>
                <a:spcPts val="0"/>
              </a:spcAft>
              <a:buNone/>
            </a:pPr>
            <a:r>
              <a:t/>
            </a:r>
            <a:endParaRPr sz="1300"/>
          </a:p>
        </p:txBody>
      </p:sp>
      <p:sp>
        <p:nvSpPr>
          <p:cNvPr id="757" name="Google Shape;757;p103"/>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suddivisione in sottosistemi</a:t>
            </a:r>
            <a:endParaRPr/>
          </a:p>
        </p:txBody>
      </p:sp>
      <p:pic>
        <p:nvPicPr>
          <p:cNvPr id="758" name="Google Shape;758;p103"/>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architettura: component diagram</a:t>
            </a:r>
            <a:endParaRPr/>
          </a:p>
        </p:txBody>
      </p:sp>
      <p:pic>
        <p:nvPicPr>
          <p:cNvPr id="764" name="Google Shape;764;p104"/>
          <p:cNvPicPr preferRelativeResize="0"/>
          <p:nvPr/>
        </p:nvPicPr>
        <p:blipFill>
          <a:blip r:embed="rId3">
            <a:alphaModFix/>
          </a:blip>
          <a:stretch>
            <a:fillRect/>
          </a:stretch>
        </p:blipFill>
        <p:spPr>
          <a:xfrm>
            <a:off x="7960300" y="-59400"/>
            <a:ext cx="1263199" cy="1263200"/>
          </a:xfrm>
          <a:prstGeom prst="rect">
            <a:avLst/>
          </a:prstGeom>
          <a:noFill/>
          <a:ln>
            <a:noFill/>
          </a:ln>
        </p:spPr>
      </p:pic>
      <p:pic>
        <p:nvPicPr>
          <p:cNvPr id="765" name="Google Shape;765;p104"/>
          <p:cNvPicPr preferRelativeResize="0"/>
          <p:nvPr/>
        </p:nvPicPr>
        <p:blipFill>
          <a:blip r:embed="rId4">
            <a:alphaModFix/>
          </a:blip>
          <a:stretch>
            <a:fillRect/>
          </a:stretch>
        </p:blipFill>
        <p:spPr>
          <a:xfrm>
            <a:off x="698575" y="1117988"/>
            <a:ext cx="5147576" cy="38151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5"/>
          <p:cNvSpPr txBox="1"/>
          <p:nvPr>
            <p:ph idx="1" type="subTitle"/>
          </p:nvPr>
        </p:nvSpPr>
        <p:spPr>
          <a:xfrm>
            <a:off x="621575" y="923637"/>
            <a:ext cx="7878300" cy="36552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it">
                <a:latin typeface="Arial"/>
                <a:ea typeface="Arial"/>
                <a:cs typeface="Arial"/>
                <a:sym typeface="Arial"/>
              </a:rPr>
              <a:t>Nel progettare il sistema, abbiamo deciso di adottare un'architettura semi-chiusa con l'obiettivo principale di mantenere un'elevata coesione all'interno dei nostri moduli. </a:t>
            </a:r>
            <a:endParaRPr b="1">
              <a:latin typeface="Arial"/>
              <a:ea typeface="Arial"/>
              <a:cs typeface="Arial"/>
              <a:sym typeface="Arial"/>
            </a:endParaRPr>
          </a:p>
          <a:p>
            <a:pPr indent="-304800" lvl="0" marL="457200" rtl="0" algn="just">
              <a:lnSpc>
                <a:spcPct val="115000"/>
              </a:lnSpc>
              <a:spcBef>
                <a:spcPts val="1200"/>
              </a:spcBef>
              <a:spcAft>
                <a:spcPts val="0"/>
              </a:spcAft>
              <a:buSzPts val="1200"/>
              <a:buFont typeface="Arial"/>
              <a:buAutoNum type="arabicPeriod"/>
            </a:pPr>
            <a:r>
              <a:rPr b="1" lang="it">
                <a:latin typeface="Arial"/>
                <a:ea typeface="Arial"/>
                <a:cs typeface="Arial"/>
                <a:sym typeface="Arial"/>
              </a:rPr>
              <a:t>Gestione di Operazioni Multi-Contesto:</a:t>
            </a:r>
            <a:r>
              <a:rPr lang="it">
                <a:latin typeface="Arial"/>
                <a:ea typeface="Arial"/>
                <a:cs typeface="Arial"/>
                <a:sym typeface="Arial"/>
              </a:rPr>
              <a:t> Alcune funzionalità del nostro sistema, come ad esempio la rimozione di una recensione che viola le linee guida e il warn dell’utente, operano su più ambiti contemporaneamente. Questa funzione, per sua natura, potrebbe appartenere sia al modulo di gestione utenti sia a quello di gestione recensioni. Un'architettura semi-chiusa consente di gestire tali operazioni in modo efficace senza compromettere la coesione di ciascun modulo.</a:t>
            </a:r>
            <a:endParaRPr>
              <a:latin typeface="Arial"/>
              <a:ea typeface="Arial"/>
              <a:cs typeface="Arial"/>
              <a:sym typeface="Arial"/>
            </a:endParaRPr>
          </a:p>
          <a:p>
            <a:pPr indent="-304800" lvl="0" marL="457200" rtl="0" algn="just">
              <a:lnSpc>
                <a:spcPct val="115000"/>
              </a:lnSpc>
              <a:spcBef>
                <a:spcPts val="0"/>
              </a:spcBef>
              <a:spcAft>
                <a:spcPts val="0"/>
              </a:spcAft>
              <a:buSzPts val="1200"/>
              <a:buFont typeface="Arial"/>
              <a:buAutoNum type="arabicPeriod"/>
            </a:pPr>
            <a:r>
              <a:rPr b="1" lang="it">
                <a:latin typeface="Arial"/>
                <a:ea typeface="Arial"/>
                <a:cs typeface="Arial"/>
                <a:sym typeface="Arial"/>
              </a:rPr>
              <a:t>Separazione delle Responsabilità:</a:t>
            </a:r>
            <a:r>
              <a:rPr lang="it">
                <a:latin typeface="Arial"/>
                <a:ea typeface="Arial"/>
                <a:cs typeface="Arial"/>
                <a:sym typeface="Arial"/>
              </a:rPr>
              <a:t> Adottando un'architettura semi-chiusa, riusciamo a separare chiaramente la logica delle funzioni che interagiscono con diversi domini. Questo approccio permette di isolare le responsabilità, riducendo le dipendenze incrociate tra i moduli e facilitando l'individuazione e la risoluzione di eventuali problemi.</a:t>
            </a:r>
            <a:endParaRPr>
              <a:latin typeface="Arial"/>
              <a:ea typeface="Arial"/>
              <a:cs typeface="Arial"/>
              <a:sym typeface="Arial"/>
            </a:endParaRPr>
          </a:p>
          <a:p>
            <a:pPr indent="-304800" lvl="0" marL="457200" rtl="0" algn="just">
              <a:lnSpc>
                <a:spcPct val="115000"/>
              </a:lnSpc>
              <a:spcBef>
                <a:spcPts val="0"/>
              </a:spcBef>
              <a:spcAft>
                <a:spcPts val="0"/>
              </a:spcAft>
              <a:buSzPts val="1200"/>
              <a:buFont typeface="Arial"/>
              <a:buAutoNum type="arabicPeriod"/>
            </a:pPr>
            <a:r>
              <a:rPr b="1" lang="it">
                <a:latin typeface="Arial"/>
                <a:ea typeface="Arial"/>
                <a:cs typeface="Arial"/>
                <a:sym typeface="Arial"/>
              </a:rPr>
              <a:t>Flessibilità e Scalabilità:</a:t>
            </a:r>
            <a:r>
              <a:rPr lang="it">
                <a:latin typeface="Arial"/>
                <a:ea typeface="Arial"/>
                <a:cs typeface="Arial"/>
                <a:sym typeface="Arial"/>
              </a:rPr>
              <a:t> Una struttura semi-chiusa offre una maggiore flessibilità nell'aggiungere nuove funzionalità che potrebbero coinvolgere più contesti. Questo rende il sistema più scalabile, permettendo di integrare facilmente nuove operazioni senza dover ristrutturare l'intera architettura.</a:t>
            </a:r>
            <a:endParaRPr>
              <a:latin typeface="Arial"/>
              <a:ea typeface="Arial"/>
              <a:cs typeface="Arial"/>
              <a:sym typeface="Arial"/>
            </a:endParaRPr>
          </a:p>
          <a:p>
            <a:pPr indent="-304800" lvl="0" marL="457200" rtl="0" algn="just">
              <a:lnSpc>
                <a:spcPct val="115000"/>
              </a:lnSpc>
              <a:spcBef>
                <a:spcPts val="0"/>
              </a:spcBef>
              <a:spcAft>
                <a:spcPts val="0"/>
              </a:spcAft>
              <a:buSzPts val="1200"/>
              <a:buFont typeface="Arial"/>
              <a:buAutoNum type="arabicPeriod"/>
            </a:pPr>
            <a:r>
              <a:rPr b="1" lang="it">
                <a:latin typeface="Arial"/>
                <a:ea typeface="Arial"/>
                <a:cs typeface="Arial"/>
                <a:sym typeface="Arial"/>
              </a:rPr>
              <a:t>Manutenibilità Migliorata:</a:t>
            </a:r>
            <a:r>
              <a:rPr lang="it">
                <a:latin typeface="Arial"/>
                <a:ea typeface="Arial"/>
                <a:cs typeface="Arial"/>
                <a:sym typeface="Arial"/>
              </a:rPr>
              <a:t> Con una chiara separazione delle logiche che operano su diversi ambiti, la manutenzione del codice diventa più semplice. Gli sviluppatori possono concentrarsi su specifiche aree del sistema senza il rischio di introdurre bug in altre parti non correlate.</a:t>
            </a:r>
            <a:endParaRPr>
              <a:latin typeface="Arial"/>
              <a:ea typeface="Arial"/>
              <a:cs typeface="Arial"/>
              <a:sym typeface="Arial"/>
            </a:endParaRPr>
          </a:p>
          <a:p>
            <a:pPr indent="0" lvl="0" marL="0" rtl="0" algn="l">
              <a:spcBef>
                <a:spcPts val="1200"/>
              </a:spcBef>
              <a:spcAft>
                <a:spcPts val="0"/>
              </a:spcAft>
              <a:buNone/>
            </a:pPr>
            <a:r>
              <a:t/>
            </a:r>
            <a:endParaRPr sz="1000"/>
          </a:p>
        </p:txBody>
      </p:sp>
      <p:sp>
        <p:nvSpPr>
          <p:cNvPr id="771" name="Google Shape;771;p105"/>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700"/>
              <a:t>Perchè utilizzare un’architettura semi-chiusa?</a:t>
            </a:r>
            <a:endParaRPr sz="3700"/>
          </a:p>
        </p:txBody>
      </p:sp>
      <p:pic>
        <p:nvPicPr>
          <p:cNvPr id="772" name="Google Shape;772;p105"/>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6"/>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p>
          <a:p>
            <a:pPr indent="0" lvl="0" marL="0" rtl="0" algn="l">
              <a:spcBef>
                <a:spcPts val="0"/>
              </a:spcBef>
              <a:spcAft>
                <a:spcPts val="0"/>
              </a:spcAft>
              <a:buNone/>
            </a:pPr>
            <a:r>
              <a:rPr b="1" lang="it" sz="1600"/>
              <a:t>Interface </a:t>
            </a:r>
            <a:endParaRPr b="1" sz="1600"/>
          </a:p>
          <a:p>
            <a:pPr indent="0" lvl="0" marL="0" rtl="0" algn="just">
              <a:spcBef>
                <a:spcPts val="0"/>
              </a:spcBef>
              <a:spcAft>
                <a:spcPts val="0"/>
              </a:spcAft>
              <a:buNone/>
            </a:pPr>
            <a:r>
              <a:rPr lang="it" sz="1600"/>
              <a:t>L’Interfaccia Utente è il sottosistema responsabile dell’interazione con l’utente finale. Fornisce le classi e le operazioni necessarie per acquisire input, visualizzare output e interagire con i servizi della piattaforma.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it" sz="1600"/>
              <a:t>Si occupa inoltre di: Coordinare la logica applicativa, delegando le operazioni principali ai sottosistemi del livello sottostante. Validare i dati in ingresso, assicurando la conformità alle specifiche del sistema e restituendo eventuali messaggi di errore in caso di input errati.  </a:t>
            </a:r>
            <a:endParaRPr sz="1600"/>
          </a:p>
        </p:txBody>
      </p:sp>
      <p:sp>
        <p:nvSpPr>
          <p:cNvPr id="778" name="Google Shape;778;p106"/>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component diagram: interface </a:t>
            </a:r>
            <a:endParaRPr/>
          </a:p>
        </p:txBody>
      </p:sp>
      <p:pic>
        <p:nvPicPr>
          <p:cNvPr id="779" name="Google Shape;779;p106"/>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7"/>
          <p:cNvSpPr txBox="1"/>
          <p:nvPr>
            <p:ph idx="1" type="subTitle"/>
          </p:nvPr>
        </p:nvSpPr>
        <p:spPr>
          <a:xfrm>
            <a:off x="621575" y="11522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a:solidFill>
                  <a:srgbClr val="000000"/>
                </a:solidFill>
              </a:rPr>
              <a:t>Application Logic </a:t>
            </a:r>
            <a:endParaRPr b="1" sz="1600">
              <a:solidFill>
                <a:srgbClr val="000000"/>
              </a:solidFill>
            </a:endParaRPr>
          </a:p>
          <a:p>
            <a:pPr indent="0" lvl="0" marL="0" rtl="0" algn="just">
              <a:spcBef>
                <a:spcPts val="0"/>
              </a:spcBef>
              <a:spcAft>
                <a:spcPts val="0"/>
              </a:spcAft>
              <a:buNone/>
            </a:pPr>
            <a:r>
              <a:rPr lang="it" sz="1600">
                <a:solidFill>
                  <a:srgbClr val="000000"/>
                </a:solidFill>
              </a:rPr>
              <a:t>La Logica Applicativa è suddivisa in tre sottosistemi principali: </a:t>
            </a:r>
            <a:endParaRPr sz="1600">
              <a:solidFill>
                <a:srgbClr val="000000"/>
              </a:solidFill>
            </a:endParaRPr>
          </a:p>
          <a:p>
            <a:pPr indent="0" lvl="0" marL="0" rtl="0" algn="just">
              <a:spcBef>
                <a:spcPts val="0"/>
              </a:spcBef>
              <a:spcAft>
                <a:spcPts val="0"/>
              </a:spcAft>
              <a:buNone/>
            </a:pPr>
            <a:r>
              <a:t/>
            </a:r>
            <a:endParaRPr sz="1600">
              <a:solidFill>
                <a:srgbClr val="000000"/>
              </a:solidFill>
            </a:endParaRPr>
          </a:p>
          <a:p>
            <a:pPr indent="0" lvl="0" marL="0" rtl="0" algn="just">
              <a:spcBef>
                <a:spcPts val="0"/>
              </a:spcBef>
              <a:spcAft>
                <a:spcPts val="0"/>
              </a:spcAft>
              <a:buNone/>
            </a:pPr>
            <a:r>
              <a:rPr lang="it" sz="1600" u="sng">
                <a:solidFill>
                  <a:srgbClr val="000000"/>
                </a:solidFill>
              </a:rPr>
              <a:t>Gestione Utenti</a:t>
            </a:r>
            <a:r>
              <a:rPr lang="it" sz="1600">
                <a:solidFill>
                  <a:srgbClr val="000000"/>
                </a:solidFill>
              </a:rPr>
              <a:t>: si occupa dell’autenticazione, della creazione e dell’eliminazione degli account. Garantisce la protezione delle credenziali attraverso l’adozione di protocolli sicuri per la gestione dei dati sensibili. </a:t>
            </a:r>
            <a:endParaRPr sz="1600">
              <a:solidFill>
                <a:srgbClr val="000000"/>
              </a:solidFill>
            </a:endParaRPr>
          </a:p>
          <a:p>
            <a:pPr indent="0" lvl="0" marL="0" rtl="0" algn="just">
              <a:spcBef>
                <a:spcPts val="0"/>
              </a:spcBef>
              <a:spcAft>
                <a:spcPts val="0"/>
              </a:spcAft>
              <a:buNone/>
            </a:pPr>
            <a:r>
              <a:t/>
            </a:r>
            <a:endParaRPr sz="1600">
              <a:solidFill>
                <a:srgbClr val="000000"/>
              </a:solidFill>
            </a:endParaRPr>
          </a:p>
          <a:p>
            <a:pPr indent="0" lvl="0" marL="0" rtl="0" algn="just">
              <a:spcBef>
                <a:spcPts val="0"/>
              </a:spcBef>
              <a:spcAft>
                <a:spcPts val="0"/>
              </a:spcAft>
              <a:buNone/>
            </a:pPr>
            <a:r>
              <a:rPr lang="it" sz="1600" u="sng">
                <a:solidFill>
                  <a:srgbClr val="000000"/>
                </a:solidFill>
              </a:rPr>
              <a:t>Gestione Catalogo</a:t>
            </a:r>
            <a:r>
              <a:rPr lang="it" sz="1600">
                <a:solidFill>
                  <a:srgbClr val="000000"/>
                </a:solidFill>
              </a:rPr>
              <a:t>: consente ai Gestori di inserire, aggiornare e rimuovere film dal catalogo, mantenendo un’offerta costantemente aggiornata e coerente con le preferenze della community. </a:t>
            </a:r>
            <a:endParaRPr sz="1600">
              <a:solidFill>
                <a:srgbClr val="000000"/>
              </a:solidFill>
            </a:endParaRPr>
          </a:p>
          <a:p>
            <a:pPr indent="0" lvl="0" marL="0" rtl="0" algn="just">
              <a:spcBef>
                <a:spcPts val="0"/>
              </a:spcBef>
              <a:spcAft>
                <a:spcPts val="0"/>
              </a:spcAft>
              <a:buNone/>
            </a:pPr>
            <a:r>
              <a:t/>
            </a:r>
            <a:endParaRPr sz="1600">
              <a:solidFill>
                <a:srgbClr val="000000"/>
              </a:solidFill>
            </a:endParaRPr>
          </a:p>
          <a:p>
            <a:pPr indent="0" lvl="0" marL="0" rtl="0" algn="just">
              <a:spcBef>
                <a:spcPts val="0"/>
              </a:spcBef>
              <a:spcAft>
                <a:spcPts val="0"/>
              </a:spcAft>
              <a:buNone/>
            </a:pPr>
            <a:r>
              <a:rPr lang="it" sz="1600" u="sng">
                <a:solidFill>
                  <a:srgbClr val="000000"/>
                </a:solidFill>
              </a:rPr>
              <a:t>Gestione Recensioni</a:t>
            </a:r>
            <a:r>
              <a:rPr lang="it" sz="1600">
                <a:solidFill>
                  <a:srgbClr val="000000"/>
                </a:solidFill>
              </a:rPr>
              <a:t>: supporta l’aggiunta, la valutazione e la moderazione delle recensioni. Questo include meccanismi per segnalare contenuti inappropriati e l’assegnazione di punteggi che influenzano il sistema reputazionale. </a:t>
            </a:r>
            <a:endParaRPr sz="1600">
              <a:solidFill>
                <a:srgbClr val="000000"/>
              </a:solidFill>
            </a:endParaRPr>
          </a:p>
          <a:p>
            <a:pPr indent="0" lvl="0" marL="0" rtl="0" algn="l">
              <a:spcBef>
                <a:spcPts val="0"/>
              </a:spcBef>
              <a:spcAft>
                <a:spcPts val="0"/>
              </a:spcAft>
              <a:buNone/>
            </a:pPr>
            <a:r>
              <a:t/>
            </a:r>
            <a:endParaRPr/>
          </a:p>
        </p:txBody>
      </p:sp>
      <p:sp>
        <p:nvSpPr>
          <p:cNvPr id="785" name="Google Shape;785;p107"/>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component diagram: Application logic</a:t>
            </a:r>
            <a:endParaRPr/>
          </a:p>
          <a:p>
            <a:pPr indent="0" lvl="0" marL="0" rtl="0" algn="l">
              <a:spcBef>
                <a:spcPts val="0"/>
              </a:spcBef>
              <a:spcAft>
                <a:spcPts val="0"/>
              </a:spcAft>
              <a:buNone/>
            </a:pPr>
            <a:r>
              <a:t/>
            </a:r>
            <a:endParaRPr/>
          </a:p>
        </p:txBody>
      </p:sp>
      <p:pic>
        <p:nvPicPr>
          <p:cNvPr id="786" name="Google Shape;786;p107"/>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8"/>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p>
          <a:p>
            <a:pPr indent="0" lvl="0" marL="0" rtl="0" algn="l">
              <a:spcBef>
                <a:spcPts val="0"/>
              </a:spcBef>
              <a:spcAft>
                <a:spcPts val="0"/>
              </a:spcAft>
              <a:buNone/>
            </a:pPr>
            <a:r>
              <a:rPr b="1" lang="it" sz="1600"/>
              <a:t>Storage </a:t>
            </a:r>
            <a:endParaRPr b="1" sz="1600"/>
          </a:p>
          <a:p>
            <a:pPr indent="0" lvl="0" marL="0" rtl="0" algn="just">
              <a:spcBef>
                <a:spcPts val="0"/>
              </a:spcBef>
              <a:spcAft>
                <a:spcPts val="0"/>
              </a:spcAft>
              <a:buNone/>
            </a:pPr>
            <a:r>
              <a:rPr lang="it" sz="1600"/>
              <a:t>Il Data Storage rappresenta il sottosistema responsabile della memorizzazione e gestione degli oggetti persistenti, come:</a:t>
            </a:r>
            <a:endParaRPr sz="1600"/>
          </a:p>
          <a:p>
            <a:pPr indent="0" lvl="0" marL="0" rtl="0" algn="just">
              <a:spcBef>
                <a:spcPts val="0"/>
              </a:spcBef>
              <a:spcAft>
                <a:spcPts val="0"/>
              </a:spcAft>
              <a:buNone/>
            </a:pPr>
            <a:r>
              <a:rPr lang="it" sz="1600"/>
              <a:t> </a:t>
            </a:r>
            <a:endParaRPr sz="1600"/>
          </a:p>
          <a:p>
            <a:pPr indent="0" lvl="0" marL="0" rtl="0" algn="just">
              <a:spcBef>
                <a:spcPts val="0"/>
              </a:spcBef>
              <a:spcAft>
                <a:spcPts val="0"/>
              </a:spcAft>
              <a:buNone/>
            </a:pPr>
            <a:r>
              <a:rPr lang="it" sz="1600" u="sng"/>
              <a:t>Dati utente</a:t>
            </a:r>
            <a:r>
              <a:rPr lang="it" sz="1600"/>
              <a:t>: informazioni personali, credenziali e preferenze.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it" sz="1600" u="sng"/>
              <a:t>Dati di catalogo</a:t>
            </a:r>
            <a:r>
              <a:rPr lang="it" sz="1600"/>
              <a:t>: elenco dei film disponibili con relative informazioni.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it" sz="1600" u="sng"/>
              <a:t>Dati delle recensioni</a:t>
            </a:r>
            <a:r>
              <a:rPr lang="it" sz="1600"/>
              <a:t>: contenuti testuali, valutazioni e metadati associati. La persistenza dei dati è garantita attraverso l’utilizzo di un database relazionale ottimizzato per supportare operazioni frequenti e simultanee. </a:t>
            </a:r>
            <a:endParaRPr sz="1600"/>
          </a:p>
        </p:txBody>
      </p:sp>
      <p:sp>
        <p:nvSpPr>
          <p:cNvPr id="792" name="Google Shape;792;p108"/>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component diagram: storage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793" name="Google Shape;793;p108"/>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9"/>
          <p:cNvSpPr txBox="1"/>
          <p:nvPr>
            <p:ph idx="1" type="subTitle"/>
          </p:nvPr>
        </p:nvSpPr>
        <p:spPr>
          <a:xfrm>
            <a:off x="621575" y="1228425"/>
            <a:ext cx="7481400" cy="134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600"/>
          </a:p>
          <a:p>
            <a:pPr indent="0" lvl="0" marL="0" rtl="0" algn="just">
              <a:spcBef>
                <a:spcPts val="0"/>
              </a:spcBef>
              <a:spcAft>
                <a:spcPts val="0"/>
              </a:spcAft>
              <a:buNone/>
            </a:pPr>
            <a:r>
              <a:rPr lang="it" sz="1600"/>
              <a:t>Considerando i sottosistemi del livello Application Logic: </a:t>
            </a:r>
            <a:endParaRPr sz="1600"/>
          </a:p>
          <a:p>
            <a:pPr indent="0" lvl="0" marL="0" rtl="0" algn="just">
              <a:spcBef>
                <a:spcPts val="0"/>
              </a:spcBef>
              <a:spcAft>
                <a:spcPts val="0"/>
              </a:spcAft>
              <a:buNone/>
            </a:pPr>
            <a:r>
              <a:rPr lang="it" sz="1600"/>
              <a:t>Gestione Utenti, Gestione Film e Gestione Recensioni, si elencano i servizi che offrono. </a:t>
            </a:r>
            <a:endParaRPr sz="1600"/>
          </a:p>
        </p:txBody>
      </p:sp>
      <p:sp>
        <p:nvSpPr>
          <p:cNvPr id="799" name="Google Shape;799;p109"/>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 Servizi dei Sottosistemi</a:t>
            </a:r>
            <a:endParaRPr/>
          </a:p>
        </p:txBody>
      </p:sp>
      <p:pic>
        <p:nvPicPr>
          <p:cNvPr id="800" name="Google Shape;800;p109"/>
          <p:cNvPicPr preferRelativeResize="0"/>
          <p:nvPr/>
        </p:nvPicPr>
        <p:blipFill>
          <a:blip r:embed="rId3">
            <a:alphaModFix/>
          </a:blip>
          <a:stretch>
            <a:fillRect/>
          </a:stretch>
        </p:blipFill>
        <p:spPr>
          <a:xfrm>
            <a:off x="7960300" y="-59400"/>
            <a:ext cx="1263199" cy="1263200"/>
          </a:xfrm>
          <a:prstGeom prst="rect">
            <a:avLst/>
          </a:prstGeom>
          <a:noFill/>
          <a:ln>
            <a:noFill/>
          </a:ln>
        </p:spPr>
      </p:pic>
      <p:pic>
        <p:nvPicPr>
          <p:cNvPr id="801" name="Google Shape;801;p109"/>
          <p:cNvPicPr preferRelativeResize="0"/>
          <p:nvPr/>
        </p:nvPicPr>
        <p:blipFill>
          <a:blip r:embed="rId4">
            <a:alphaModFix/>
          </a:blip>
          <a:stretch>
            <a:fillRect/>
          </a:stretch>
        </p:blipFill>
        <p:spPr>
          <a:xfrm>
            <a:off x="1383313" y="2495550"/>
            <a:ext cx="6187975" cy="2205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10"/>
          <p:cNvSpPr txBox="1"/>
          <p:nvPr>
            <p:ph idx="1" type="subTitle"/>
          </p:nvPr>
        </p:nvSpPr>
        <p:spPr>
          <a:xfrm>
            <a:off x="621575" y="1228425"/>
            <a:ext cx="78207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a:t>Gestione Utenti</a:t>
            </a:r>
            <a:endParaRPr b="1" sz="1600"/>
          </a:p>
          <a:p>
            <a:pPr indent="0" lvl="0" marL="0" rtl="0" algn="just">
              <a:spcBef>
                <a:spcPts val="0"/>
              </a:spcBef>
              <a:spcAft>
                <a:spcPts val="0"/>
              </a:spcAft>
              <a:buNone/>
            </a:pPr>
            <a:r>
              <a:t/>
            </a:r>
            <a:endParaRPr b="1" sz="1600"/>
          </a:p>
          <a:p>
            <a:pPr indent="0" lvl="0" marL="0" rtl="0" algn="just">
              <a:spcBef>
                <a:spcPts val="0"/>
              </a:spcBef>
              <a:spcAft>
                <a:spcPts val="0"/>
              </a:spcAft>
              <a:buNone/>
            </a:pPr>
            <a:r>
              <a:rPr lang="it" sz="1600"/>
              <a:t>• Servizio di </a:t>
            </a:r>
            <a:r>
              <a:rPr b="1" lang="it" sz="1600"/>
              <a:t>Autenticazione</a:t>
            </a:r>
            <a:r>
              <a:rPr lang="it" sz="1600"/>
              <a:t>, per la registrazione dell’utente e per la verifica delle credenziali di accesso a tempo di Login. Operazioni: login(), logout(), register().</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it" sz="1600"/>
              <a:t>• Servizio di </a:t>
            </a:r>
            <a:r>
              <a:rPr b="1" lang="it" sz="1600"/>
              <a:t>Moderazione</a:t>
            </a:r>
            <a:r>
              <a:rPr lang="it" sz="1600"/>
              <a:t>, per gestire gli utenti che violano le linee guida. Operazioni: warn().</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it" sz="1600"/>
              <a:t>• Servizio di </a:t>
            </a:r>
            <a:r>
              <a:rPr b="1" lang="it" sz="1600"/>
              <a:t>Gestione del Profilo</a:t>
            </a:r>
            <a:r>
              <a:rPr lang="it" sz="1600"/>
              <a:t>, per permettere all’utente di poter aggiornare il proprio profilo. Operazioni: ProfileUpdate(), PasswordUpdate(), findByUsername(), getUtenti.</a:t>
            </a:r>
            <a:endParaRPr sz="1600"/>
          </a:p>
        </p:txBody>
      </p:sp>
      <p:sp>
        <p:nvSpPr>
          <p:cNvPr id="807" name="Google Shape;807;p110"/>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 Servizi dei Sottosistemi</a:t>
            </a:r>
            <a:endParaRPr/>
          </a:p>
          <a:p>
            <a:pPr indent="0" lvl="0" marL="0" rtl="0" algn="l">
              <a:spcBef>
                <a:spcPts val="0"/>
              </a:spcBef>
              <a:spcAft>
                <a:spcPts val="0"/>
              </a:spcAft>
              <a:buNone/>
            </a:pPr>
            <a:r>
              <a:t/>
            </a:r>
            <a:endParaRPr/>
          </a:p>
        </p:txBody>
      </p:sp>
      <p:pic>
        <p:nvPicPr>
          <p:cNvPr id="808" name="Google Shape;808;p110"/>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1"/>
          <p:cNvSpPr txBox="1"/>
          <p:nvPr>
            <p:ph idx="1" type="subTitle"/>
          </p:nvPr>
        </p:nvSpPr>
        <p:spPr>
          <a:xfrm>
            <a:off x="621575" y="1228425"/>
            <a:ext cx="78207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a:t>Gestione Catalogo</a:t>
            </a:r>
            <a:endParaRPr b="1" sz="1600"/>
          </a:p>
          <a:p>
            <a:pPr indent="0" lvl="0" marL="0" rtl="0" algn="just">
              <a:spcBef>
                <a:spcPts val="0"/>
              </a:spcBef>
              <a:spcAft>
                <a:spcPts val="0"/>
              </a:spcAft>
              <a:buNone/>
            </a:pPr>
            <a:r>
              <a:rPr b="1" lang="it" sz="1600"/>
              <a:t> </a:t>
            </a:r>
            <a:endParaRPr b="1" sz="1600"/>
          </a:p>
          <a:p>
            <a:pPr indent="0" lvl="0" marL="0" rtl="0" algn="just">
              <a:spcBef>
                <a:spcPts val="0"/>
              </a:spcBef>
              <a:spcAft>
                <a:spcPts val="0"/>
              </a:spcAft>
              <a:buNone/>
            </a:pPr>
            <a:r>
              <a:rPr b="1" lang="it" sz="1600"/>
              <a:t>• </a:t>
            </a:r>
            <a:r>
              <a:rPr lang="it" sz="1600"/>
              <a:t>Servizio di</a:t>
            </a:r>
            <a:r>
              <a:rPr b="1" lang="it" sz="1600"/>
              <a:t> Gestione del Catalogo </a:t>
            </a:r>
            <a:r>
              <a:rPr lang="it" sz="1600"/>
              <a:t>per l’aggiunta, modifica e rimozione dei film.</a:t>
            </a:r>
            <a:r>
              <a:rPr b="1" lang="it" sz="1600"/>
              <a:t> </a:t>
            </a:r>
            <a:r>
              <a:rPr lang="it" sz="1600"/>
              <a:t>Operazioni: getFilms(), aggiungiFilm(), rimuoviFilm(), ricercaFilm(), getFilm(), getFilms(), addFilm(), modifyFilm(), removeFilm() </a:t>
            </a:r>
            <a:endParaRPr sz="1600"/>
          </a:p>
          <a:p>
            <a:pPr indent="0" lvl="0" marL="0" rtl="0" algn="just">
              <a:spcBef>
                <a:spcPts val="0"/>
              </a:spcBef>
              <a:spcAft>
                <a:spcPts val="0"/>
              </a:spcAft>
              <a:buNone/>
            </a:pPr>
            <a:r>
              <a:t/>
            </a:r>
            <a:endParaRPr b="1" sz="1600"/>
          </a:p>
          <a:p>
            <a:pPr indent="0" lvl="0" marL="0" rtl="0" algn="just">
              <a:spcBef>
                <a:spcPts val="0"/>
              </a:spcBef>
              <a:spcAft>
                <a:spcPts val="0"/>
              </a:spcAft>
              <a:buNone/>
            </a:pPr>
            <a:r>
              <a:rPr b="1" lang="it" sz="1600"/>
              <a:t>Gestione Recensioni</a:t>
            </a:r>
            <a:endParaRPr b="1" sz="1600"/>
          </a:p>
          <a:p>
            <a:pPr indent="0" lvl="0" marL="0" rtl="0" algn="just">
              <a:spcBef>
                <a:spcPts val="0"/>
              </a:spcBef>
              <a:spcAft>
                <a:spcPts val="0"/>
              </a:spcAft>
              <a:buNone/>
            </a:pPr>
            <a:r>
              <a:rPr b="1" lang="it" sz="1600"/>
              <a:t> </a:t>
            </a:r>
            <a:endParaRPr b="1" sz="1600"/>
          </a:p>
          <a:p>
            <a:pPr indent="0" lvl="0" marL="0" rtl="0" algn="just">
              <a:spcBef>
                <a:spcPts val="0"/>
              </a:spcBef>
              <a:spcAft>
                <a:spcPts val="0"/>
              </a:spcAft>
              <a:buNone/>
            </a:pPr>
            <a:r>
              <a:rPr b="1" lang="it" sz="1600"/>
              <a:t>• </a:t>
            </a:r>
            <a:r>
              <a:rPr lang="it" sz="1600"/>
              <a:t>Servizio di </a:t>
            </a:r>
            <a:r>
              <a:rPr b="1" lang="it" sz="1600"/>
              <a:t>Gestione delle recensioni</a:t>
            </a:r>
            <a:r>
              <a:rPr lang="it" sz="1600"/>
              <a:t>,</a:t>
            </a:r>
            <a:r>
              <a:rPr b="1" lang="it" sz="1600"/>
              <a:t> </a:t>
            </a:r>
            <a:r>
              <a:rPr lang="it" sz="1600"/>
              <a:t>per permettere di gestione di recensioni, valutazioni e report.</a:t>
            </a:r>
            <a:endParaRPr sz="1600"/>
          </a:p>
        </p:txBody>
      </p:sp>
      <p:sp>
        <p:nvSpPr>
          <p:cNvPr id="814" name="Google Shape;814;p111"/>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 Servizi dei Sottosistemi</a:t>
            </a:r>
            <a:endParaRPr/>
          </a:p>
          <a:p>
            <a:pPr indent="0" lvl="0" marL="0" rtl="0" algn="l">
              <a:spcBef>
                <a:spcPts val="0"/>
              </a:spcBef>
              <a:spcAft>
                <a:spcPts val="0"/>
              </a:spcAft>
              <a:buNone/>
            </a:pPr>
            <a:r>
              <a:t/>
            </a:r>
            <a:endParaRPr/>
          </a:p>
        </p:txBody>
      </p:sp>
      <p:pic>
        <p:nvPicPr>
          <p:cNvPr id="815" name="Google Shape;815;p111"/>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1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Mapping Hardware/Software</a:t>
            </a:r>
            <a:endParaRPr/>
          </a:p>
          <a:p>
            <a:pPr indent="0" lvl="0" marL="0" rtl="0" algn="l">
              <a:spcBef>
                <a:spcPts val="0"/>
              </a:spcBef>
              <a:spcAft>
                <a:spcPts val="0"/>
              </a:spcAft>
              <a:buNone/>
            </a:pPr>
            <a:r>
              <a:t/>
            </a:r>
            <a:endParaRPr/>
          </a:p>
        </p:txBody>
      </p:sp>
      <p:pic>
        <p:nvPicPr>
          <p:cNvPr id="821" name="Google Shape;821;p112"/>
          <p:cNvPicPr preferRelativeResize="0"/>
          <p:nvPr/>
        </p:nvPicPr>
        <p:blipFill>
          <a:blip r:embed="rId3">
            <a:alphaModFix/>
          </a:blip>
          <a:stretch>
            <a:fillRect/>
          </a:stretch>
        </p:blipFill>
        <p:spPr>
          <a:xfrm>
            <a:off x="1527400" y="3552025"/>
            <a:ext cx="5963225" cy="1410800"/>
          </a:xfrm>
          <a:prstGeom prst="rect">
            <a:avLst/>
          </a:prstGeom>
          <a:noFill/>
          <a:ln>
            <a:noFill/>
          </a:ln>
        </p:spPr>
      </p:pic>
      <p:sp>
        <p:nvSpPr>
          <p:cNvPr id="822" name="Google Shape;822;p112"/>
          <p:cNvSpPr txBox="1"/>
          <p:nvPr/>
        </p:nvSpPr>
        <p:spPr>
          <a:xfrm>
            <a:off x="676725" y="1162425"/>
            <a:ext cx="7178100" cy="310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sz="1300">
                <a:solidFill>
                  <a:schemeClr val="dk1"/>
                </a:solidFill>
                <a:latin typeface="Overpass"/>
                <a:ea typeface="Overpass"/>
                <a:cs typeface="Overpass"/>
                <a:sym typeface="Overpass"/>
              </a:rPr>
              <a:t>Il sistema Rated è, per sua natura, un sistema distribuito, poiché gli utenti interagiscono con esso da macchine diverse, in remoto. </a:t>
            </a:r>
            <a:endParaRPr sz="1300">
              <a:solidFill>
                <a:schemeClr val="dk1"/>
              </a:solidFill>
              <a:latin typeface="Overpass"/>
              <a:ea typeface="Overpass"/>
              <a:cs typeface="Overpass"/>
              <a:sym typeface="Overpass"/>
            </a:endParaRPr>
          </a:p>
          <a:p>
            <a:pPr indent="0" lvl="0" marL="0" rtl="0" algn="just">
              <a:spcBef>
                <a:spcPts val="0"/>
              </a:spcBef>
              <a:spcAft>
                <a:spcPts val="0"/>
              </a:spcAft>
              <a:buNone/>
            </a:pPr>
            <a:r>
              <a:rPr lang="it" sz="1300">
                <a:solidFill>
                  <a:schemeClr val="dk1"/>
                </a:solidFill>
                <a:latin typeface="Overpass"/>
                <a:ea typeface="Overpass"/>
                <a:cs typeface="Overpass"/>
                <a:sym typeface="Overpass"/>
              </a:rPr>
              <a:t>Si distinguono tre tipi principali di componenti:</a:t>
            </a:r>
            <a:endParaRPr sz="1300">
              <a:solidFill>
                <a:schemeClr val="dk1"/>
              </a:solidFill>
              <a:latin typeface="Overpass"/>
              <a:ea typeface="Overpass"/>
              <a:cs typeface="Overpass"/>
              <a:sym typeface="Overpass"/>
            </a:endParaRPr>
          </a:p>
          <a:p>
            <a:pPr indent="0" lvl="0" marL="0" rtl="0" algn="just">
              <a:spcBef>
                <a:spcPts val="0"/>
              </a:spcBef>
              <a:spcAft>
                <a:spcPts val="0"/>
              </a:spcAft>
              <a:buNone/>
            </a:pPr>
            <a:r>
              <a:t/>
            </a:r>
            <a:endParaRPr sz="1300">
              <a:solidFill>
                <a:schemeClr val="dk1"/>
              </a:solidFill>
              <a:latin typeface="Overpass"/>
              <a:ea typeface="Overpass"/>
              <a:cs typeface="Overpass"/>
              <a:sym typeface="Overpass"/>
            </a:endParaRPr>
          </a:p>
          <a:p>
            <a:pPr indent="0" lvl="0" marL="0" rtl="0" algn="just">
              <a:spcBef>
                <a:spcPts val="0"/>
              </a:spcBef>
              <a:spcAft>
                <a:spcPts val="0"/>
              </a:spcAft>
              <a:buNone/>
            </a:pPr>
            <a:r>
              <a:rPr lang="it" sz="1300">
                <a:solidFill>
                  <a:schemeClr val="dk1"/>
                </a:solidFill>
                <a:latin typeface="Overpass"/>
                <a:ea typeface="Overpass"/>
                <a:cs typeface="Overpass"/>
                <a:sym typeface="Overpass"/>
              </a:rPr>
              <a:t>• </a:t>
            </a:r>
            <a:r>
              <a:rPr lang="it" sz="1300" u="sng">
                <a:solidFill>
                  <a:schemeClr val="dk1"/>
                </a:solidFill>
                <a:latin typeface="Overpass"/>
                <a:ea typeface="Overpass"/>
                <a:cs typeface="Overpass"/>
                <a:sym typeface="Overpass"/>
              </a:rPr>
              <a:t>Nodo Utente</a:t>
            </a:r>
            <a:r>
              <a:rPr lang="it" sz="1300">
                <a:solidFill>
                  <a:schemeClr val="dk1"/>
                </a:solidFill>
                <a:latin typeface="Overpass"/>
                <a:ea typeface="Overpass"/>
                <a:cs typeface="Overpass"/>
                <a:sym typeface="Overpass"/>
              </a:rPr>
              <a:t>, che fornisce l’interfaccia utente. Questo nodo esegue il sottosistema Interface tramite un web browser. </a:t>
            </a:r>
            <a:endParaRPr sz="1300">
              <a:solidFill>
                <a:schemeClr val="dk1"/>
              </a:solidFill>
              <a:latin typeface="Overpass"/>
              <a:ea typeface="Overpass"/>
              <a:cs typeface="Overpass"/>
              <a:sym typeface="Overpass"/>
            </a:endParaRPr>
          </a:p>
          <a:p>
            <a:pPr indent="0" lvl="0" marL="0" rtl="0" algn="just">
              <a:spcBef>
                <a:spcPts val="0"/>
              </a:spcBef>
              <a:spcAft>
                <a:spcPts val="0"/>
              </a:spcAft>
              <a:buNone/>
            </a:pPr>
            <a:r>
              <a:t/>
            </a:r>
            <a:endParaRPr sz="1300">
              <a:solidFill>
                <a:schemeClr val="dk1"/>
              </a:solidFill>
              <a:latin typeface="Overpass"/>
              <a:ea typeface="Overpass"/>
              <a:cs typeface="Overpass"/>
              <a:sym typeface="Overpass"/>
            </a:endParaRPr>
          </a:p>
          <a:p>
            <a:pPr indent="0" lvl="0" marL="0" rtl="0" algn="just">
              <a:spcBef>
                <a:spcPts val="0"/>
              </a:spcBef>
              <a:spcAft>
                <a:spcPts val="0"/>
              </a:spcAft>
              <a:buNone/>
            </a:pPr>
            <a:r>
              <a:rPr lang="it" sz="1300">
                <a:solidFill>
                  <a:schemeClr val="dk1"/>
                </a:solidFill>
                <a:latin typeface="Overpass"/>
                <a:ea typeface="Overpass"/>
                <a:cs typeface="Overpass"/>
                <a:sym typeface="Overpass"/>
              </a:rPr>
              <a:t>• </a:t>
            </a:r>
            <a:r>
              <a:rPr lang="it" sz="1300" u="sng">
                <a:solidFill>
                  <a:schemeClr val="dk1"/>
                </a:solidFill>
                <a:latin typeface="Overpass"/>
                <a:ea typeface="Overpass"/>
                <a:cs typeface="Overpass"/>
                <a:sym typeface="Overpass"/>
              </a:rPr>
              <a:t>Application Server</a:t>
            </a:r>
            <a:r>
              <a:rPr lang="it" sz="1300">
                <a:solidFill>
                  <a:schemeClr val="dk1"/>
                </a:solidFill>
                <a:latin typeface="Overpass"/>
                <a:ea typeface="Overpass"/>
                <a:cs typeface="Overpass"/>
                <a:sym typeface="Overpass"/>
              </a:rPr>
              <a:t>, che gestisce la logica applicativa e i controlli. Esegue il sottosistema Application Logic. </a:t>
            </a:r>
            <a:endParaRPr sz="1300">
              <a:solidFill>
                <a:schemeClr val="dk1"/>
              </a:solidFill>
              <a:latin typeface="Overpass"/>
              <a:ea typeface="Overpass"/>
              <a:cs typeface="Overpass"/>
              <a:sym typeface="Overpass"/>
            </a:endParaRPr>
          </a:p>
          <a:p>
            <a:pPr indent="0" lvl="0" marL="0" rtl="0" algn="just">
              <a:spcBef>
                <a:spcPts val="0"/>
              </a:spcBef>
              <a:spcAft>
                <a:spcPts val="0"/>
              </a:spcAft>
              <a:buNone/>
            </a:pPr>
            <a:r>
              <a:t/>
            </a:r>
            <a:endParaRPr sz="1300">
              <a:solidFill>
                <a:schemeClr val="dk1"/>
              </a:solidFill>
              <a:latin typeface="Overpass"/>
              <a:ea typeface="Overpass"/>
              <a:cs typeface="Overpass"/>
              <a:sym typeface="Overpass"/>
            </a:endParaRPr>
          </a:p>
          <a:p>
            <a:pPr indent="0" lvl="0" marL="0" rtl="0" algn="just">
              <a:spcBef>
                <a:spcPts val="0"/>
              </a:spcBef>
              <a:spcAft>
                <a:spcPts val="0"/>
              </a:spcAft>
              <a:buNone/>
            </a:pPr>
            <a:r>
              <a:rPr lang="it" sz="1300">
                <a:solidFill>
                  <a:schemeClr val="dk1"/>
                </a:solidFill>
                <a:latin typeface="Overpass"/>
                <a:ea typeface="Overpass"/>
                <a:cs typeface="Overpass"/>
                <a:sym typeface="Overpass"/>
              </a:rPr>
              <a:t>• </a:t>
            </a:r>
            <a:r>
              <a:rPr lang="it" sz="1300" u="sng">
                <a:solidFill>
                  <a:schemeClr val="dk1"/>
                </a:solidFill>
                <a:latin typeface="Overpass"/>
                <a:ea typeface="Overpass"/>
                <a:cs typeface="Overpass"/>
                <a:sym typeface="Overpass"/>
              </a:rPr>
              <a:t>Database Server</a:t>
            </a:r>
            <a:r>
              <a:rPr lang="it" sz="1300">
                <a:solidFill>
                  <a:schemeClr val="dk1"/>
                </a:solidFill>
                <a:latin typeface="Overpass"/>
                <a:ea typeface="Overpass"/>
                <a:cs typeface="Overpass"/>
                <a:sym typeface="Overpass"/>
              </a:rPr>
              <a:t>, che gestisce la persistenza dei dati e i servizi offerti. Esegue il sottosistema Storage.  </a:t>
            </a:r>
            <a:endParaRPr sz="1300">
              <a:solidFill>
                <a:schemeClr val="dk1"/>
              </a:solidFill>
              <a:latin typeface="Overpass"/>
              <a:ea typeface="Overpass"/>
              <a:cs typeface="Overpass"/>
              <a:sym typeface="Overpass"/>
            </a:endParaRPr>
          </a:p>
        </p:txBody>
      </p:sp>
      <p:pic>
        <p:nvPicPr>
          <p:cNvPr id="823" name="Google Shape;823;p112"/>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8"/>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it" sz="1600"/>
              <a:t>Lo sviluppo dell’applicazione inizia con l’analisi delle esigenze del committente, che presenta un problema da risolvere. Questo problema viene formalizzato attraverso il </a:t>
            </a:r>
            <a:r>
              <a:rPr b="1" i="1" lang="it" sz="1600"/>
              <a:t>Problem Statement</a:t>
            </a:r>
            <a:r>
              <a:rPr lang="it" sz="1600"/>
              <a:t>, un documento che delinea:</a:t>
            </a:r>
            <a:endParaRPr sz="1600"/>
          </a:p>
          <a:p>
            <a:pPr indent="-330200" lvl="0" marL="457200" rtl="0" algn="just">
              <a:lnSpc>
                <a:spcPct val="115000"/>
              </a:lnSpc>
              <a:spcBef>
                <a:spcPts val="1200"/>
              </a:spcBef>
              <a:spcAft>
                <a:spcPts val="0"/>
              </a:spcAft>
              <a:buSzPts val="1600"/>
              <a:buFont typeface="Overpass"/>
              <a:buChar char="●"/>
            </a:pPr>
            <a:r>
              <a:rPr lang="it" sz="1600"/>
              <a:t>La natura del problema da affrontare,</a:t>
            </a:r>
            <a:endParaRPr sz="1600"/>
          </a:p>
          <a:p>
            <a:pPr indent="-330200" lvl="0" marL="457200" rtl="0" algn="just">
              <a:lnSpc>
                <a:spcPct val="115000"/>
              </a:lnSpc>
              <a:spcBef>
                <a:spcPts val="0"/>
              </a:spcBef>
              <a:spcAft>
                <a:spcPts val="0"/>
              </a:spcAft>
              <a:buSzPts val="1600"/>
              <a:buFont typeface="Overpass"/>
              <a:buChar char="●"/>
            </a:pPr>
            <a:r>
              <a:rPr lang="it" sz="1600"/>
              <a:t>I vincoli di progetto da rispettare,</a:t>
            </a:r>
            <a:endParaRPr sz="1600"/>
          </a:p>
          <a:p>
            <a:pPr indent="-330200" lvl="0" marL="457200" rtl="0" algn="just">
              <a:lnSpc>
                <a:spcPct val="115000"/>
              </a:lnSpc>
              <a:spcBef>
                <a:spcPts val="0"/>
              </a:spcBef>
              <a:spcAft>
                <a:spcPts val="0"/>
              </a:spcAft>
              <a:buSzPts val="1600"/>
              <a:buFont typeface="Overpass"/>
              <a:buChar char="●"/>
            </a:pPr>
            <a:r>
              <a:rPr lang="it" sz="1600"/>
              <a:t>I requisiti generali dell’architettura del sistema.</a:t>
            </a:r>
            <a:endParaRPr sz="1600"/>
          </a:p>
          <a:p>
            <a:pPr indent="0" lvl="0" marL="0" rtl="0" algn="just">
              <a:lnSpc>
                <a:spcPct val="115000"/>
              </a:lnSpc>
              <a:spcBef>
                <a:spcPts val="1200"/>
              </a:spcBef>
              <a:spcAft>
                <a:spcPts val="0"/>
              </a:spcAft>
              <a:buClr>
                <a:schemeClr val="dk1"/>
              </a:buClr>
              <a:buSzPts val="1100"/>
              <a:buFont typeface="Arial"/>
              <a:buNone/>
            </a:pPr>
            <a:r>
              <a:rPr lang="it" sz="1600"/>
              <a:t>Una volta definito il </a:t>
            </a:r>
            <a:r>
              <a:rPr i="1" lang="it" sz="1600"/>
              <a:t>Problem Statement</a:t>
            </a:r>
            <a:r>
              <a:rPr lang="it" sz="1600"/>
              <a:t>, il team può procedere con l’analisi dettagliata e la progettazione del sistema, garantendo una soluzione efficace e aderente alle necessità del cliente.</a:t>
            </a:r>
            <a:endParaRPr sz="1600"/>
          </a:p>
          <a:p>
            <a:pPr indent="0" lvl="0" marL="0" rtl="0" algn="l">
              <a:spcBef>
                <a:spcPts val="1200"/>
              </a:spcBef>
              <a:spcAft>
                <a:spcPts val="0"/>
              </a:spcAft>
              <a:buNone/>
            </a:pPr>
            <a:r>
              <a:t/>
            </a:r>
            <a:endParaRPr sz="1600"/>
          </a:p>
        </p:txBody>
      </p:sp>
      <p:sp>
        <p:nvSpPr>
          <p:cNvPr id="508" name="Google Shape;508;p68"/>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Avvio del Progetto</a:t>
            </a:r>
            <a:endParaRPr/>
          </a:p>
        </p:txBody>
      </p:sp>
      <p:pic>
        <p:nvPicPr>
          <p:cNvPr id="509" name="Google Shape;509;p68"/>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3"/>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05</a:t>
            </a:r>
            <a:endParaRPr/>
          </a:p>
        </p:txBody>
      </p:sp>
      <p:sp>
        <p:nvSpPr>
          <p:cNvPr id="829" name="Google Shape;829;p113"/>
          <p:cNvSpPr txBox="1"/>
          <p:nvPr>
            <p:ph idx="2" type="title"/>
          </p:nvPr>
        </p:nvSpPr>
        <p:spPr>
          <a:xfrm>
            <a:off x="3914000" y="1852325"/>
            <a:ext cx="8418300" cy="123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6100">
                <a:solidFill>
                  <a:srgbClr val="FFFFFF"/>
                </a:solidFill>
              </a:rPr>
              <a:t>Object Design</a:t>
            </a:r>
            <a:endParaRPr sz="6100">
              <a:solidFill>
                <a:srgbClr val="FFFFFF"/>
              </a:solidFill>
            </a:endParaRPr>
          </a:p>
          <a:p>
            <a:pPr indent="0" lvl="0" marL="0" rtl="0" algn="l">
              <a:spcBef>
                <a:spcPts val="0"/>
              </a:spcBef>
              <a:spcAft>
                <a:spcPts val="0"/>
              </a:spcAft>
              <a:buNone/>
            </a:pPr>
            <a:r>
              <a:t/>
            </a:r>
            <a:endParaRPr sz="6100"/>
          </a:p>
        </p:txBody>
      </p:sp>
      <p:pic>
        <p:nvPicPr>
          <p:cNvPr id="830" name="Google Shape;830;p113"/>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14"/>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6"/>
              </a:buClr>
              <a:buSzPts val="1600"/>
              <a:buChar char="●"/>
            </a:pPr>
            <a:r>
              <a:rPr lang="it" sz="1600">
                <a:solidFill>
                  <a:schemeClr val="accent6"/>
                </a:solidFill>
              </a:rPr>
              <a:t>Valutazione dei Trade-Offs di base per l’implementazione</a:t>
            </a:r>
            <a:endParaRPr sz="1600">
              <a:solidFill>
                <a:schemeClr val="accent6"/>
              </a:solidFill>
            </a:endParaRPr>
          </a:p>
          <a:p>
            <a:pPr indent="-330200" lvl="0" marL="457200" rtl="0" algn="l">
              <a:lnSpc>
                <a:spcPct val="115000"/>
              </a:lnSpc>
              <a:spcBef>
                <a:spcPts val="0"/>
              </a:spcBef>
              <a:spcAft>
                <a:spcPts val="0"/>
              </a:spcAft>
              <a:buClr>
                <a:schemeClr val="accent6"/>
              </a:buClr>
              <a:buSzPts val="1600"/>
              <a:buChar char="●"/>
            </a:pPr>
            <a:r>
              <a:rPr lang="it" sz="1600">
                <a:solidFill>
                  <a:schemeClr val="accent6"/>
                </a:solidFill>
              </a:rPr>
              <a:t>Design Patterns</a:t>
            </a:r>
            <a:endParaRPr sz="1600">
              <a:solidFill>
                <a:schemeClr val="accent6"/>
              </a:solidFill>
            </a:endParaRPr>
          </a:p>
          <a:p>
            <a:pPr indent="-330200" lvl="0" marL="457200" rtl="0" algn="l">
              <a:lnSpc>
                <a:spcPct val="115000"/>
              </a:lnSpc>
              <a:spcBef>
                <a:spcPts val="0"/>
              </a:spcBef>
              <a:spcAft>
                <a:spcPts val="0"/>
              </a:spcAft>
              <a:buClr>
                <a:schemeClr val="accent6"/>
              </a:buClr>
              <a:buSzPts val="1600"/>
              <a:buChar char="●"/>
            </a:pPr>
            <a:r>
              <a:rPr lang="it" sz="1600">
                <a:solidFill>
                  <a:schemeClr val="accent6"/>
                </a:solidFill>
              </a:rPr>
              <a:t>Packaging del sistema</a:t>
            </a:r>
            <a:endParaRPr sz="1600">
              <a:solidFill>
                <a:schemeClr val="accent6"/>
              </a:solidFill>
            </a:endParaRPr>
          </a:p>
          <a:p>
            <a:pPr indent="-330200" lvl="0" marL="457200" rtl="0" algn="l">
              <a:lnSpc>
                <a:spcPct val="115000"/>
              </a:lnSpc>
              <a:spcBef>
                <a:spcPts val="0"/>
              </a:spcBef>
              <a:spcAft>
                <a:spcPts val="0"/>
              </a:spcAft>
              <a:buClr>
                <a:schemeClr val="accent6"/>
              </a:buClr>
              <a:buSzPts val="1600"/>
              <a:buChar char="●"/>
            </a:pPr>
            <a:r>
              <a:rPr lang="it" sz="1600">
                <a:solidFill>
                  <a:schemeClr val="accent6"/>
                </a:solidFill>
              </a:rPr>
              <a:t>Interfacce delle classi del sistema</a:t>
            </a:r>
            <a:endParaRPr sz="1600">
              <a:solidFill>
                <a:schemeClr val="accent6"/>
              </a:solidFill>
            </a:endParaRPr>
          </a:p>
          <a:p>
            <a:pPr indent="-330200" lvl="1" marL="914400" rtl="0" algn="l">
              <a:lnSpc>
                <a:spcPct val="115000"/>
              </a:lnSpc>
              <a:spcBef>
                <a:spcPts val="0"/>
              </a:spcBef>
              <a:spcAft>
                <a:spcPts val="0"/>
              </a:spcAft>
              <a:buClr>
                <a:schemeClr val="accent6"/>
              </a:buClr>
              <a:buSzPts val="1600"/>
              <a:buChar char="○"/>
            </a:pPr>
            <a:r>
              <a:rPr lang="it" sz="1600">
                <a:solidFill>
                  <a:schemeClr val="accent6"/>
                </a:solidFill>
              </a:rPr>
              <a:t>Metodi</a:t>
            </a:r>
            <a:endParaRPr sz="1600">
              <a:solidFill>
                <a:schemeClr val="accent6"/>
              </a:solidFill>
            </a:endParaRPr>
          </a:p>
          <a:p>
            <a:pPr indent="-330200" lvl="1" marL="914400" rtl="0" algn="l">
              <a:lnSpc>
                <a:spcPct val="115000"/>
              </a:lnSpc>
              <a:spcBef>
                <a:spcPts val="0"/>
              </a:spcBef>
              <a:spcAft>
                <a:spcPts val="0"/>
              </a:spcAft>
              <a:buClr>
                <a:schemeClr val="accent6"/>
              </a:buClr>
              <a:buSzPts val="1600"/>
              <a:buChar char="○"/>
            </a:pPr>
            <a:r>
              <a:rPr lang="it" sz="1600">
                <a:solidFill>
                  <a:schemeClr val="accent6"/>
                </a:solidFill>
              </a:rPr>
              <a:t>PreCondizioni</a:t>
            </a:r>
            <a:endParaRPr sz="1600">
              <a:solidFill>
                <a:schemeClr val="accent6"/>
              </a:solidFill>
            </a:endParaRPr>
          </a:p>
          <a:p>
            <a:pPr indent="-330200" lvl="1" marL="914400" rtl="0" algn="l">
              <a:lnSpc>
                <a:spcPct val="115000"/>
              </a:lnSpc>
              <a:spcBef>
                <a:spcPts val="0"/>
              </a:spcBef>
              <a:spcAft>
                <a:spcPts val="0"/>
              </a:spcAft>
              <a:buClr>
                <a:schemeClr val="accent6"/>
              </a:buClr>
              <a:buSzPts val="1600"/>
              <a:buChar char="○"/>
            </a:pPr>
            <a:r>
              <a:rPr lang="it" sz="1600">
                <a:solidFill>
                  <a:schemeClr val="accent6"/>
                </a:solidFill>
              </a:rPr>
              <a:t>PostCondizioni</a:t>
            </a:r>
            <a:endParaRPr sz="1600">
              <a:solidFill>
                <a:schemeClr val="accent6"/>
              </a:solidFill>
            </a:endParaRPr>
          </a:p>
          <a:p>
            <a:pPr indent="0" lvl="0" marL="12700" rtl="0" algn="l">
              <a:lnSpc>
                <a:spcPct val="115000"/>
              </a:lnSpc>
              <a:spcBef>
                <a:spcPts val="1600"/>
              </a:spcBef>
              <a:spcAft>
                <a:spcPts val="0"/>
              </a:spcAft>
              <a:buClr>
                <a:schemeClr val="dk1"/>
              </a:buClr>
              <a:buSzPts val="1100"/>
              <a:buFont typeface="Arial"/>
              <a:buNone/>
            </a:pPr>
            <a:r>
              <a:t/>
            </a:r>
            <a:endParaRPr sz="1600">
              <a:solidFill>
                <a:schemeClr val="accent6"/>
              </a:solidFill>
            </a:endParaRPr>
          </a:p>
          <a:p>
            <a:pPr indent="0" lvl="0" marL="0" rtl="0" algn="l">
              <a:spcBef>
                <a:spcPts val="0"/>
              </a:spcBef>
              <a:spcAft>
                <a:spcPts val="0"/>
              </a:spcAft>
              <a:buNone/>
            </a:pPr>
            <a:r>
              <a:t/>
            </a:r>
            <a:endParaRPr sz="1600"/>
          </a:p>
        </p:txBody>
      </p:sp>
      <p:sp>
        <p:nvSpPr>
          <p:cNvPr id="836" name="Google Shape;836;p11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4100"/>
              <a:t>AttivitÀ</a:t>
            </a:r>
            <a:r>
              <a:rPr lang="it" sz="4100"/>
              <a:t> svolte in fase di object design</a:t>
            </a:r>
            <a:endParaRPr sz="4100"/>
          </a:p>
        </p:txBody>
      </p:sp>
      <p:pic>
        <p:nvPicPr>
          <p:cNvPr id="837" name="Google Shape;837;p114"/>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15"/>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400"/>
              <a:t>Sicurezza vs. Tempi di Sviluppo: </a:t>
            </a:r>
            <a:endParaRPr b="1" sz="1400"/>
          </a:p>
          <a:p>
            <a:pPr indent="0" lvl="0" marL="0" rtl="0" algn="just">
              <a:spcBef>
                <a:spcPts val="0"/>
              </a:spcBef>
              <a:spcAft>
                <a:spcPts val="0"/>
              </a:spcAft>
              <a:buNone/>
            </a:pPr>
            <a:r>
              <a:rPr lang="it" sz="1400"/>
              <a:t>Tenendo conto delle scadenze e dei tempi ristretti di sviluppo, non tutti i requisiti funzionali con grado di priorità media verranno considerati nell’implementazione del sistema. Saranno, inoltre, implementati solo i sistemi di sicurezza essenziali per garantire un livello adeguato di protezione. Questi includono l'autenticazione tramite email e password crittografata, la sanificazione dei campi di input dei form e una gestione degli accessi alle pagine basata sui ruoli definiti nel RAD (Guest, Recensore, Gestore del Catalogo, Moderatore). Le pagine di errore, tuttavia, saranno progettate in modo minimale e orientate esclusivamente alla funzionalità essenziale. Nella prima versione del sistema, i controlli sui form saranno limitati a verifiche di base per tutti gli utenti, inclusi quelli compilati dai Gestori del Catalogo, che si presuppone, in qualità di operatori della piattaforma, abbiano familiarità con le modalità di compilazione relative alle loro funzioni. Tuttavia, per i form critici, come quelli di LogIn e Register, saranno implementati controlli più rigorosi per garantire un adeguato livello di sicurezza. Questo approccio rappresenta un compromesso mirato a proteggere i dati sensibili e assicurare il corretto funzionamento della piattaforma, mantenendo al contempo la rapidità e la semplicità di implementazione necessarie per rispettare le scadenze.</a:t>
            </a:r>
            <a:endParaRPr sz="1400"/>
          </a:p>
        </p:txBody>
      </p:sp>
      <p:sp>
        <p:nvSpPr>
          <p:cNvPr id="843" name="Google Shape;843;p115"/>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Trade - Offs</a:t>
            </a:r>
            <a:endParaRPr/>
          </a:p>
        </p:txBody>
      </p:sp>
      <p:pic>
        <p:nvPicPr>
          <p:cNvPr id="844" name="Google Shape;844;p115"/>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16"/>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600"/>
              <a:t>Prestazioni vs. Supportabilità</a:t>
            </a:r>
            <a:r>
              <a:rPr lang="it" sz="1600"/>
              <a:t>: </a:t>
            </a:r>
            <a:endParaRPr sz="1600"/>
          </a:p>
          <a:p>
            <a:pPr indent="0" lvl="0" marL="0" rtl="0" algn="just">
              <a:spcBef>
                <a:spcPts val="0"/>
              </a:spcBef>
              <a:spcAft>
                <a:spcPts val="0"/>
              </a:spcAft>
              <a:buNone/>
            </a:pPr>
            <a:r>
              <a:rPr lang="it" sz="1400"/>
              <a:t>Nel contesto del progetto, è importante considerare il possibile trade-off tra prestazioni e supportabilità. Sebbene il requisito di prestazioni, definito nel RAD, richieda tempi di caricamento inferiori a 2 secondi per ogni pagina o funzione principale, si ritiene prioritario privilegiare la </a:t>
            </a:r>
            <a:r>
              <a:rPr lang="it" sz="1400"/>
              <a:t>sopportabilità</a:t>
            </a:r>
            <a:r>
              <a:rPr lang="it" sz="1400"/>
              <a:t> del codice. Questa scelta si fonda sull'ipotesi che l'applicativo web non presenti una complessità elevata. Di conseguenza, è ragionevole supporre che una struttura del codice orientata alla manutenibilità e agli aggiornamenti futuri non comprometta in modo significativo le prestazioni del sistema. In altre parole, adottare pratiche di sviluppo che favoriscano la supportabilità, come una progettazione modulare, codice leggibile e testabile, dovrebbe consentire di mantenere un tempo di risposta inferiore ai 2 secondi, soddisfacendo così entrambi i requisiti. Tale approccio garantirebbe un equilibrio tra efficienza immediata e sostenibilità a lungo termine del sistema, riducendo il rischio di complicazioni durante l'evoluzione dell'applicativo.</a:t>
            </a:r>
            <a:endParaRPr sz="1400"/>
          </a:p>
        </p:txBody>
      </p:sp>
      <p:sp>
        <p:nvSpPr>
          <p:cNvPr id="850" name="Google Shape;850;p116"/>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Trade - Offs</a:t>
            </a:r>
            <a:endParaRPr/>
          </a:p>
          <a:p>
            <a:pPr indent="0" lvl="0" marL="0" rtl="0" algn="l">
              <a:spcBef>
                <a:spcPts val="0"/>
              </a:spcBef>
              <a:spcAft>
                <a:spcPts val="0"/>
              </a:spcAft>
              <a:buNone/>
            </a:pPr>
            <a:r>
              <a:t/>
            </a:r>
            <a:endParaRPr/>
          </a:p>
        </p:txBody>
      </p:sp>
      <p:pic>
        <p:nvPicPr>
          <p:cNvPr id="851" name="Google Shape;851;p116"/>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17"/>
          <p:cNvSpPr txBox="1"/>
          <p:nvPr>
            <p:ph idx="1" type="subTitle"/>
          </p:nvPr>
        </p:nvSpPr>
        <p:spPr>
          <a:xfrm>
            <a:off x="556100" y="999825"/>
            <a:ext cx="82419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300"/>
              <a:t>Connection Pool Management Pattern </a:t>
            </a:r>
            <a:endParaRPr b="1" sz="1300"/>
          </a:p>
          <a:p>
            <a:pPr indent="0" lvl="0" marL="0" rtl="0" algn="just">
              <a:spcBef>
                <a:spcPts val="0"/>
              </a:spcBef>
              <a:spcAft>
                <a:spcPts val="0"/>
              </a:spcAft>
              <a:buNone/>
            </a:pPr>
            <a:r>
              <a:rPr lang="it" sz="1300"/>
              <a:t>L'applicazione Rated richiede un accesso ottimizzato e centralizzato alle connessioni al database, data la natura concorrente delle operazioni effettuate dagli utenti. L’implementazione di un Connection Pool Management si rivela essenziale per migliorare l’efficienza nella gestione delle connessioni al database MySQL. L’utilizzo di questa soluzione consente di mantenere un pool di connessioni già aperte e riutilizzabili, evitando l’overhead causato dalla creazione e dalla chiusura continua di nuove connessioni. </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it" sz="1300"/>
              <a:t>Ciò garantisce: </a:t>
            </a:r>
            <a:endParaRPr sz="1300"/>
          </a:p>
          <a:p>
            <a:pPr indent="0" lvl="0" marL="0" rtl="0" algn="just">
              <a:spcBef>
                <a:spcPts val="0"/>
              </a:spcBef>
              <a:spcAft>
                <a:spcPts val="0"/>
              </a:spcAft>
              <a:buNone/>
            </a:pPr>
            <a:r>
              <a:rPr lang="it" sz="1300"/>
              <a:t>• La gestione di un numero limitato di connessioni attive, prevenendo così un utilizzo inefficiente delle risorse del database. </a:t>
            </a:r>
            <a:endParaRPr sz="1300"/>
          </a:p>
          <a:p>
            <a:pPr indent="0" lvl="0" marL="0" rtl="0" algn="just">
              <a:spcBef>
                <a:spcPts val="0"/>
              </a:spcBef>
              <a:spcAft>
                <a:spcPts val="0"/>
              </a:spcAft>
              <a:buNone/>
            </a:pPr>
            <a:r>
              <a:rPr lang="it" sz="1300"/>
              <a:t>• Una maggiore scalabilità del sistema, grazie alla possibilità di servire più richieste concorrenti. </a:t>
            </a:r>
            <a:endParaRPr sz="1300"/>
          </a:p>
          <a:p>
            <a:pPr indent="0" lvl="0" marL="0" rtl="0" algn="just">
              <a:spcBef>
                <a:spcPts val="0"/>
              </a:spcBef>
              <a:spcAft>
                <a:spcPts val="0"/>
              </a:spcAft>
              <a:buNone/>
            </a:pPr>
            <a:r>
              <a:rPr lang="it" sz="1300"/>
              <a:t>• Un ciclo di vita chiaro e centralizzato per tutte le connessioni. </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it" sz="1300"/>
              <a:t>Nel progetto Rated, il </a:t>
            </a:r>
            <a:r>
              <a:rPr b="1" lang="it" sz="1300"/>
              <a:t>DriverConnectionPool</a:t>
            </a:r>
            <a:r>
              <a:rPr lang="it" sz="1300"/>
              <a:t> è responsabile della gestione di queste connessioni. Attraverso un’allocazione intelligente e il rilascio delle connessioni utilizzate, il pool di connessioni garantisce la continuità operativa dell'applicazione senza sovraccaricare il DBMS. L’accesso alle connessioni nel pool avviene tramite metodi che permettono di acquisire una connessione disponibile e di restituirla una volta terminato l’utilizzo. In questo modo si ottimizza l’utilizzo delle risorse e si previene il verificarsi di problemi di saturazione delle connessioni.</a:t>
            </a:r>
            <a:endParaRPr sz="1300"/>
          </a:p>
        </p:txBody>
      </p:sp>
      <p:sp>
        <p:nvSpPr>
          <p:cNvPr id="857" name="Google Shape;857;p117"/>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Design pattern</a:t>
            </a:r>
            <a:endParaRPr/>
          </a:p>
        </p:txBody>
      </p:sp>
      <p:pic>
        <p:nvPicPr>
          <p:cNvPr id="858" name="Google Shape;858;p117"/>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8"/>
          <p:cNvSpPr txBox="1"/>
          <p:nvPr>
            <p:ph idx="1" type="subTitle"/>
          </p:nvPr>
        </p:nvSpPr>
        <p:spPr>
          <a:xfrm>
            <a:off x="621575" y="11522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t" sz="1400"/>
              <a:t>Strategy Pattern </a:t>
            </a:r>
            <a:endParaRPr b="1" sz="1400"/>
          </a:p>
          <a:p>
            <a:pPr indent="0" lvl="0" marL="0" rtl="0" algn="just">
              <a:spcBef>
                <a:spcPts val="0"/>
              </a:spcBef>
              <a:spcAft>
                <a:spcPts val="0"/>
              </a:spcAft>
              <a:buNone/>
            </a:pPr>
            <a:r>
              <a:rPr lang="it" sz="1400"/>
              <a:t>Nel progetto, per la gestione della validazione dei campi di input, è stato adottato il Strategy Pattern. Questo design pattern consente di definire una famiglia di algoritmi di validazione (ad esempio, validazione di email, numeri, date, ecc.), incapsularli in metodi specifici all'interno di una classe e renderli intercambiabili. La classe di validazione creata funge da contenitore per tutte le funzioni di validazione necessarie, ognuna delle quali rappresenta una strategia separata per verificare uno specifico tipo di input. </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it" sz="1400"/>
              <a:t>Questo approccio garantisce: </a:t>
            </a:r>
            <a:endParaRPr sz="1400"/>
          </a:p>
          <a:p>
            <a:pPr indent="0" lvl="0" marL="0" rtl="0" algn="just">
              <a:spcBef>
                <a:spcPts val="0"/>
              </a:spcBef>
              <a:spcAft>
                <a:spcPts val="0"/>
              </a:spcAft>
              <a:buNone/>
            </a:pPr>
            <a:r>
              <a:rPr lang="it" sz="1400"/>
              <a:t>• Modularità: Ogni algoritmo di validazione è implementato come un metodo distinto, facilitando la leggibilità e la manutenzione del codice. </a:t>
            </a:r>
            <a:endParaRPr sz="1400"/>
          </a:p>
          <a:p>
            <a:pPr indent="0" lvl="0" marL="0" rtl="0" algn="just">
              <a:spcBef>
                <a:spcPts val="0"/>
              </a:spcBef>
              <a:spcAft>
                <a:spcPts val="0"/>
              </a:spcAft>
              <a:buNone/>
            </a:pPr>
            <a:r>
              <a:rPr lang="it" sz="1400"/>
              <a:t>• Flessibilità: È possibile aggiungere facilmente nuove funzioni di validazione o aggiornare quelle esistenti senza modificare il codice già scritto. </a:t>
            </a:r>
            <a:endParaRPr sz="1400"/>
          </a:p>
          <a:p>
            <a:pPr indent="0" lvl="0" marL="0" rtl="0" algn="just">
              <a:spcBef>
                <a:spcPts val="0"/>
              </a:spcBef>
              <a:spcAft>
                <a:spcPts val="0"/>
              </a:spcAft>
              <a:buNone/>
            </a:pPr>
            <a:r>
              <a:rPr lang="it" sz="1400"/>
              <a:t>• Riutilizzabilità: Le funzioni di validazione possono essere richiamate in modo indipendente o combinate, a seconda delle necessità del sistema. Chiarezza: Separando la logica di validazione dalla logica principale dell'applicazione, si ottiene un design più chiaro e mantenibile.</a:t>
            </a:r>
            <a:endParaRPr sz="1400"/>
          </a:p>
        </p:txBody>
      </p:sp>
      <p:sp>
        <p:nvSpPr>
          <p:cNvPr id="864" name="Google Shape;864;p118"/>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Design pattern</a:t>
            </a:r>
            <a:endParaRPr/>
          </a:p>
        </p:txBody>
      </p:sp>
      <p:pic>
        <p:nvPicPr>
          <p:cNvPr id="865" name="Google Shape;865;p118"/>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9"/>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Pacchetti </a:t>
            </a:r>
            <a:endParaRPr/>
          </a:p>
        </p:txBody>
      </p:sp>
      <p:pic>
        <p:nvPicPr>
          <p:cNvPr id="871" name="Google Shape;871;p119"/>
          <p:cNvPicPr preferRelativeResize="0"/>
          <p:nvPr/>
        </p:nvPicPr>
        <p:blipFill>
          <a:blip r:embed="rId3">
            <a:alphaModFix/>
          </a:blip>
          <a:stretch>
            <a:fillRect/>
          </a:stretch>
        </p:blipFill>
        <p:spPr>
          <a:xfrm>
            <a:off x="1540125" y="1153950"/>
            <a:ext cx="5874350" cy="3705525"/>
          </a:xfrm>
          <a:prstGeom prst="rect">
            <a:avLst/>
          </a:prstGeom>
          <a:noFill/>
          <a:ln>
            <a:noFill/>
          </a:ln>
        </p:spPr>
      </p:pic>
      <p:pic>
        <p:nvPicPr>
          <p:cNvPr id="872" name="Google Shape;872;p119"/>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20"/>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Pacchetto Gestione_Utenti</a:t>
            </a:r>
            <a:endParaRPr/>
          </a:p>
        </p:txBody>
      </p:sp>
      <p:pic>
        <p:nvPicPr>
          <p:cNvPr id="878" name="Google Shape;878;p120"/>
          <p:cNvPicPr preferRelativeResize="0"/>
          <p:nvPr/>
        </p:nvPicPr>
        <p:blipFill>
          <a:blip r:embed="rId3">
            <a:alphaModFix/>
          </a:blip>
          <a:stretch>
            <a:fillRect/>
          </a:stretch>
        </p:blipFill>
        <p:spPr>
          <a:xfrm>
            <a:off x="3055029" y="1023525"/>
            <a:ext cx="3033945" cy="3917925"/>
          </a:xfrm>
          <a:prstGeom prst="rect">
            <a:avLst/>
          </a:prstGeom>
          <a:noFill/>
          <a:ln>
            <a:noFill/>
          </a:ln>
        </p:spPr>
      </p:pic>
      <p:pic>
        <p:nvPicPr>
          <p:cNvPr id="879" name="Google Shape;879;p120"/>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1"/>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Partizionamento Gestione_Recensioni</a:t>
            </a:r>
            <a:endParaRPr/>
          </a:p>
        </p:txBody>
      </p:sp>
      <p:pic>
        <p:nvPicPr>
          <p:cNvPr id="885" name="Google Shape;885;p121"/>
          <p:cNvPicPr preferRelativeResize="0"/>
          <p:nvPr/>
        </p:nvPicPr>
        <p:blipFill>
          <a:blip r:embed="rId3">
            <a:alphaModFix/>
          </a:blip>
          <a:stretch>
            <a:fillRect/>
          </a:stretch>
        </p:blipFill>
        <p:spPr>
          <a:xfrm>
            <a:off x="2466900" y="1023525"/>
            <a:ext cx="4020801" cy="3860099"/>
          </a:xfrm>
          <a:prstGeom prst="rect">
            <a:avLst/>
          </a:prstGeom>
          <a:noFill/>
          <a:ln>
            <a:noFill/>
          </a:ln>
        </p:spPr>
      </p:pic>
      <p:pic>
        <p:nvPicPr>
          <p:cNvPr id="886" name="Google Shape;886;p121"/>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2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Pacchetto Gestione_Catalogo</a:t>
            </a:r>
            <a:endParaRPr/>
          </a:p>
        </p:txBody>
      </p:sp>
      <p:pic>
        <p:nvPicPr>
          <p:cNvPr id="892" name="Google Shape;892;p122"/>
          <p:cNvPicPr preferRelativeResize="0"/>
          <p:nvPr/>
        </p:nvPicPr>
        <p:blipFill>
          <a:blip r:embed="rId3">
            <a:alphaModFix/>
          </a:blip>
          <a:stretch>
            <a:fillRect/>
          </a:stretch>
        </p:blipFill>
        <p:spPr>
          <a:xfrm>
            <a:off x="2452137" y="1117700"/>
            <a:ext cx="4050325" cy="3860100"/>
          </a:xfrm>
          <a:prstGeom prst="rect">
            <a:avLst/>
          </a:prstGeom>
          <a:noFill/>
          <a:ln>
            <a:noFill/>
          </a:ln>
        </p:spPr>
      </p:pic>
      <p:pic>
        <p:nvPicPr>
          <p:cNvPr id="893" name="Google Shape;893;p122"/>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9"/>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7000"/>
              <a:t>02</a:t>
            </a:r>
            <a:endParaRPr sz="7000"/>
          </a:p>
        </p:txBody>
      </p:sp>
      <p:sp>
        <p:nvSpPr>
          <p:cNvPr id="515" name="Google Shape;515;p69"/>
          <p:cNvSpPr txBox="1"/>
          <p:nvPr>
            <p:ph idx="2" type="title"/>
          </p:nvPr>
        </p:nvSpPr>
        <p:spPr>
          <a:xfrm>
            <a:off x="3867800" y="1852325"/>
            <a:ext cx="84513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6000"/>
              <a:t>PROBLEM STATEMENT</a:t>
            </a:r>
            <a:endParaRPr sz="6000"/>
          </a:p>
        </p:txBody>
      </p:sp>
      <p:pic>
        <p:nvPicPr>
          <p:cNvPr id="516" name="Google Shape;516;p69"/>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3"/>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PACCHETTO DB_connection</a:t>
            </a:r>
            <a:endParaRPr/>
          </a:p>
        </p:txBody>
      </p:sp>
      <p:pic>
        <p:nvPicPr>
          <p:cNvPr id="899" name="Google Shape;899;p123"/>
          <p:cNvPicPr preferRelativeResize="0"/>
          <p:nvPr/>
        </p:nvPicPr>
        <p:blipFill>
          <a:blip r:embed="rId3">
            <a:alphaModFix/>
          </a:blip>
          <a:stretch>
            <a:fillRect/>
          </a:stretch>
        </p:blipFill>
        <p:spPr>
          <a:xfrm>
            <a:off x="2529551" y="1236700"/>
            <a:ext cx="4084874" cy="3381675"/>
          </a:xfrm>
          <a:prstGeom prst="rect">
            <a:avLst/>
          </a:prstGeom>
          <a:noFill/>
          <a:ln>
            <a:noFill/>
          </a:ln>
        </p:spPr>
      </p:pic>
      <p:pic>
        <p:nvPicPr>
          <p:cNvPr id="900" name="Google Shape;900;p123"/>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2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100"/>
              <a:t>Esempio di DEFINIZIONE </a:t>
            </a:r>
            <a:endParaRPr sz="3100"/>
          </a:p>
          <a:p>
            <a:pPr indent="0" lvl="0" marL="0" rtl="0" algn="l">
              <a:spcBef>
                <a:spcPts val="0"/>
              </a:spcBef>
              <a:spcAft>
                <a:spcPts val="0"/>
              </a:spcAft>
              <a:buNone/>
            </a:pPr>
            <a:r>
              <a:rPr lang="it" sz="3100"/>
              <a:t>DElle signature esatte per I METODI</a:t>
            </a:r>
            <a:endParaRPr sz="3100"/>
          </a:p>
        </p:txBody>
      </p:sp>
      <p:pic>
        <p:nvPicPr>
          <p:cNvPr id="906" name="Google Shape;906;p124"/>
          <p:cNvPicPr preferRelativeResize="0"/>
          <p:nvPr/>
        </p:nvPicPr>
        <p:blipFill>
          <a:blip r:embed="rId3">
            <a:alphaModFix/>
          </a:blip>
          <a:stretch>
            <a:fillRect/>
          </a:stretch>
        </p:blipFill>
        <p:spPr>
          <a:xfrm>
            <a:off x="422850" y="1816075"/>
            <a:ext cx="8298300" cy="2380600"/>
          </a:xfrm>
          <a:prstGeom prst="rect">
            <a:avLst/>
          </a:prstGeom>
          <a:noFill/>
          <a:ln>
            <a:noFill/>
          </a:ln>
        </p:spPr>
      </p:pic>
      <p:pic>
        <p:nvPicPr>
          <p:cNvPr id="907" name="Google Shape;907;p124"/>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5"/>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200"/>
              <a:t>Esempio di definizione di PRE/POST CONDIZIONI DEI METODI</a:t>
            </a:r>
            <a:endParaRPr sz="3200"/>
          </a:p>
        </p:txBody>
      </p:sp>
      <p:pic>
        <p:nvPicPr>
          <p:cNvPr id="913" name="Google Shape;913;p125"/>
          <p:cNvPicPr preferRelativeResize="0"/>
          <p:nvPr/>
        </p:nvPicPr>
        <p:blipFill>
          <a:blip r:embed="rId3">
            <a:alphaModFix/>
          </a:blip>
          <a:stretch>
            <a:fillRect/>
          </a:stretch>
        </p:blipFill>
        <p:spPr>
          <a:xfrm>
            <a:off x="625300" y="1059875"/>
            <a:ext cx="7779949" cy="3929600"/>
          </a:xfrm>
          <a:prstGeom prst="rect">
            <a:avLst/>
          </a:prstGeom>
          <a:noFill/>
          <a:ln>
            <a:noFill/>
          </a:ln>
        </p:spPr>
      </p:pic>
      <p:pic>
        <p:nvPicPr>
          <p:cNvPr id="914" name="Google Shape;914;p125"/>
          <p:cNvPicPr preferRelativeResize="0"/>
          <p:nvPr/>
        </p:nvPicPr>
        <p:blipFill>
          <a:blip r:embed="rId4">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26"/>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06</a:t>
            </a:r>
            <a:endParaRPr/>
          </a:p>
        </p:txBody>
      </p:sp>
      <p:sp>
        <p:nvSpPr>
          <p:cNvPr id="920" name="Google Shape;920;p126"/>
          <p:cNvSpPr txBox="1"/>
          <p:nvPr>
            <p:ph idx="2" type="title"/>
          </p:nvPr>
        </p:nvSpPr>
        <p:spPr>
          <a:xfrm>
            <a:off x="3914000" y="1852325"/>
            <a:ext cx="84183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6000">
                <a:solidFill>
                  <a:srgbClr val="FFFFFF"/>
                </a:solidFill>
              </a:rPr>
              <a:t>TestING</a:t>
            </a:r>
            <a:endParaRPr sz="6000"/>
          </a:p>
        </p:txBody>
      </p:sp>
      <p:pic>
        <p:nvPicPr>
          <p:cNvPr id="921" name="Google Shape;921;p126"/>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27"/>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6"/>
              </a:buClr>
              <a:buSzPts val="1600"/>
              <a:buChar char="●"/>
            </a:pPr>
            <a:r>
              <a:rPr lang="it" sz="1600">
                <a:solidFill>
                  <a:schemeClr val="accent6"/>
                </a:solidFill>
              </a:rPr>
              <a:t>Pianificazione dei Test</a:t>
            </a:r>
            <a:endParaRPr sz="1600">
              <a:solidFill>
                <a:schemeClr val="accent6"/>
              </a:solidFill>
            </a:endParaRPr>
          </a:p>
          <a:p>
            <a:pPr indent="-330200" lvl="0" marL="457200" rtl="0" algn="l">
              <a:lnSpc>
                <a:spcPct val="115000"/>
              </a:lnSpc>
              <a:spcBef>
                <a:spcPts val="0"/>
              </a:spcBef>
              <a:spcAft>
                <a:spcPts val="0"/>
              </a:spcAft>
              <a:buClr>
                <a:schemeClr val="accent6"/>
              </a:buClr>
              <a:buSzPts val="1600"/>
              <a:buChar char="●"/>
            </a:pPr>
            <a:r>
              <a:rPr lang="it" sz="1600">
                <a:solidFill>
                  <a:schemeClr val="accent6"/>
                </a:solidFill>
              </a:rPr>
              <a:t>Specifiche dei casi di Test</a:t>
            </a:r>
            <a:endParaRPr sz="1600">
              <a:solidFill>
                <a:schemeClr val="accent6"/>
              </a:solidFill>
            </a:endParaRPr>
          </a:p>
          <a:p>
            <a:pPr indent="-330200" lvl="0" marL="457200" rtl="0" algn="l">
              <a:lnSpc>
                <a:spcPct val="115000"/>
              </a:lnSpc>
              <a:spcBef>
                <a:spcPts val="0"/>
              </a:spcBef>
              <a:spcAft>
                <a:spcPts val="0"/>
              </a:spcAft>
              <a:buClr>
                <a:schemeClr val="accent6"/>
              </a:buClr>
              <a:buSzPts val="1600"/>
              <a:buChar char="●"/>
            </a:pPr>
            <a:r>
              <a:rPr lang="it" sz="1600">
                <a:solidFill>
                  <a:schemeClr val="accent6"/>
                </a:solidFill>
              </a:rPr>
              <a:t>Esecuzione dei Test</a:t>
            </a:r>
            <a:endParaRPr sz="1600">
              <a:solidFill>
                <a:schemeClr val="accent6"/>
              </a:solidFill>
            </a:endParaRPr>
          </a:p>
          <a:p>
            <a:pPr indent="-330200" lvl="0" marL="457200" rtl="0" algn="l">
              <a:lnSpc>
                <a:spcPct val="115000"/>
              </a:lnSpc>
              <a:spcBef>
                <a:spcPts val="0"/>
              </a:spcBef>
              <a:spcAft>
                <a:spcPts val="0"/>
              </a:spcAft>
              <a:buClr>
                <a:schemeClr val="accent6"/>
              </a:buClr>
              <a:buSzPts val="1600"/>
              <a:buChar char="●"/>
            </a:pPr>
            <a:r>
              <a:rPr lang="it" sz="1600">
                <a:solidFill>
                  <a:schemeClr val="accent6"/>
                </a:solidFill>
              </a:rPr>
              <a:t>Incident Report</a:t>
            </a:r>
            <a:endParaRPr sz="1600">
              <a:solidFill>
                <a:schemeClr val="accent6"/>
              </a:solidFill>
            </a:endParaRPr>
          </a:p>
          <a:p>
            <a:pPr indent="-330200" lvl="0" marL="457200" rtl="0" algn="l">
              <a:lnSpc>
                <a:spcPct val="115000"/>
              </a:lnSpc>
              <a:spcBef>
                <a:spcPts val="0"/>
              </a:spcBef>
              <a:spcAft>
                <a:spcPts val="0"/>
              </a:spcAft>
              <a:buClr>
                <a:schemeClr val="accent6"/>
              </a:buClr>
              <a:buSzPts val="1600"/>
              <a:buChar char="●"/>
            </a:pPr>
            <a:r>
              <a:rPr lang="it" sz="1600">
                <a:solidFill>
                  <a:schemeClr val="accent6"/>
                </a:solidFill>
              </a:rPr>
              <a:t>Valutazioni finali</a:t>
            </a:r>
            <a:endParaRPr sz="1600">
              <a:solidFill>
                <a:schemeClr val="accent6"/>
              </a:solidFill>
            </a:endParaRPr>
          </a:p>
          <a:p>
            <a:pPr indent="0" lvl="0" marL="12700" rtl="0" algn="l">
              <a:lnSpc>
                <a:spcPct val="115000"/>
              </a:lnSpc>
              <a:spcBef>
                <a:spcPts val="0"/>
              </a:spcBef>
              <a:spcAft>
                <a:spcPts val="0"/>
              </a:spcAft>
              <a:buClr>
                <a:schemeClr val="dk1"/>
              </a:buClr>
              <a:buSzPts val="1100"/>
              <a:buFont typeface="Arial"/>
              <a:buNone/>
            </a:pPr>
            <a:r>
              <a:t/>
            </a:r>
            <a:endParaRPr sz="1600">
              <a:solidFill>
                <a:schemeClr val="accent6"/>
              </a:solidFill>
            </a:endParaRPr>
          </a:p>
          <a:p>
            <a:pPr indent="0" lvl="0" marL="0" rtl="0" algn="l">
              <a:spcBef>
                <a:spcPts val="0"/>
              </a:spcBef>
              <a:spcAft>
                <a:spcPts val="0"/>
              </a:spcAft>
              <a:buNone/>
            </a:pPr>
            <a:r>
              <a:t/>
            </a:r>
            <a:endParaRPr sz="1600"/>
          </a:p>
        </p:txBody>
      </p:sp>
      <p:sp>
        <p:nvSpPr>
          <p:cNvPr id="927" name="Google Shape;927;p127"/>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4100"/>
              <a:t>AttivitÀ svolte in fase di Testing</a:t>
            </a:r>
            <a:endParaRPr sz="4100"/>
          </a:p>
        </p:txBody>
      </p:sp>
      <p:pic>
        <p:nvPicPr>
          <p:cNvPr id="928" name="Google Shape;928;p127"/>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28"/>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it" sz="1600"/>
              <a:t>L’obiettivo principale del Testing è stato garantire che </a:t>
            </a:r>
            <a:r>
              <a:rPr b="1" lang="it" sz="1600"/>
              <a:t>Rated </a:t>
            </a:r>
            <a:r>
              <a:rPr lang="it" sz="1600"/>
              <a:t>soddisfasse i requisiti funzionali e non funzionali, identificati precedentemente.</a:t>
            </a:r>
            <a:endParaRPr sz="1600"/>
          </a:p>
          <a:p>
            <a:pPr indent="0" lvl="0" marL="0" rtl="0" algn="just">
              <a:lnSpc>
                <a:spcPct val="115000"/>
              </a:lnSpc>
              <a:spcBef>
                <a:spcPts val="1200"/>
              </a:spcBef>
              <a:spcAft>
                <a:spcPts val="0"/>
              </a:spcAft>
              <a:buNone/>
            </a:pPr>
            <a:r>
              <a:rPr lang="it" sz="1600"/>
              <a:t>Si sono potute testare le varie componenti del sistema tramite Test di </a:t>
            </a:r>
            <a:r>
              <a:rPr b="1" lang="it" sz="1600"/>
              <a:t>unità</a:t>
            </a:r>
            <a:r>
              <a:rPr lang="it" sz="1600"/>
              <a:t>, di </a:t>
            </a:r>
            <a:r>
              <a:rPr b="1" lang="it" sz="1600"/>
              <a:t>integrazione</a:t>
            </a:r>
            <a:r>
              <a:rPr lang="it" sz="1600"/>
              <a:t> e di </a:t>
            </a:r>
            <a:r>
              <a:rPr b="1" lang="it" sz="1600"/>
              <a:t>sistema</a:t>
            </a:r>
            <a:r>
              <a:rPr lang="it" sz="1600"/>
              <a:t>. L’attività di testing ha seguito approcci </a:t>
            </a:r>
            <a:r>
              <a:rPr b="1" lang="it" sz="1600"/>
              <a:t>bottom-up</a:t>
            </a:r>
            <a:r>
              <a:rPr lang="it" sz="1600"/>
              <a:t> (partendo dai moduli più piccoli e integrandoli progressivamente fino al sistema completo) e </a:t>
            </a:r>
            <a:r>
              <a:rPr b="1" lang="it" sz="1600"/>
              <a:t>black-box</a:t>
            </a:r>
            <a:r>
              <a:rPr lang="it" sz="1600"/>
              <a:t> (basato sull'analisi degli input e output senza conoscere il funzionamento interno del codice).</a:t>
            </a:r>
            <a:endParaRPr sz="1600"/>
          </a:p>
          <a:p>
            <a:pPr indent="0" lvl="0" marL="0" rtl="0" algn="just">
              <a:lnSpc>
                <a:spcPct val="115000"/>
              </a:lnSpc>
              <a:spcBef>
                <a:spcPts val="1200"/>
              </a:spcBef>
              <a:spcAft>
                <a:spcPts val="0"/>
              </a:spcAft>
              <a:buClr>
                <a:schemeClr val="dk1"/>
              </a:buClr>
              <a:buSzPts val="1100"/>
              <a:buFont typeface="Arial"/>
              <a:buNone/>
            </a:pPr>
            <a:r>
              <a:rPr lang="it" sz="1600"/>
              <a:t>Per il testing si è deciso di usare </a:t>
            </a:r>
            <a:r>
              <a:rPr b="1" lang="it" sz="1600"/>
              <a:t>JUnit/Mockito.</a:t>
            </a:r>
            <a:endParaRPr b="1" sz="1600"/>
          </a:p>
          <a:p>
            <a:pPr indent="0" lvl="0" marL="0" rtl="0" algn="just">
              <a:spcBef>
                <a:spcPts val="1200"/>
              </a:spcBef>
              <a:spcAft>
                <a:spcPts val="0"/>
              </a:spcAft>
              <a:buNone/>
            </a:pPr>
            <a:r>
              <a:t/>
            </a:r>
            <a:endParaRPr sz="1600"/>
          </a:p>
        </p:txBody>
      </p:sp>
      <p:sp>
        <p:nvSpPr>
          <p:cNvPr id="934" name="Google Shape;934;p128"/>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pianificazione dei test</a:t>
            </a:r>
            <a:endParaRPr/>
          </a:p>
        </p:txBody>
      </p:sp>
      <p:pic>
        <p:nvPicPr>
          <p:cNvPr id="935" name="Google Shape;935;p128"/>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29"/>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t>Il programma dei test per Rated è stato pianificato in funzione delle deadline di sviluppo e delle priorità di rilascio:</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it" sz="1300"/>
              <a:t>1. </a:t>
            </a:r>
            <a:r>
              <a:rPr b="1" lang="it" sz="1300"/>
              <a:t>Test di </a:t>
            </a:r>
            <a:r>
              <a:rPr b="1" lang="it" sz="1300"/>
              <a:t>Unità</a:t>
            </a:r>
            <a:r>
              <a:rPr b="1" lang="it" sz="1300"/>
              <a:t> </a:t>
            </a:r>
            <a:r>
              <a:rPr lang="it" sz="1300"/>
              <a:t>(Tempo di sviluppo) </a:t>
            </a:r>
            <a:endParaRPr sz="1300"/>
          </a:p>
          <a:p>
            <a:pPr indent="-349250" lvl="0" marL="457200" rtl="0" algn="l">
              <a:spcBef>
                <a:spcPts val="0"/>
              </a:spcBef>
              <a:spcAft>
                <a:spcPts val="0"/>
              </a:spcAft>
              <a:buSzPts val="1900"/>
              <a:buChar char="●"/>
            </a:pPr>
            <a:r>
              <a:rPr lang="it" sz="1300"/>
              <a:t>Viene svolto in parallelo allo sviluppo. Ogni nuovo modulo o classe viene testato immediatamente. </a:t>
            </a:r>
            <a:endParaRPr sz="1300"/>
          </a:p>
          <a:p>
            <a:pPr indent="-349250" lvl="0" marL="457200" rtl="0" algn="l">
              <a:spcBef>
                <a:spcPts val="0"/>
              </a:spcBef>
              <a:spcAft>
                <a:spcPts val="0"/>
              </a:spcAft>
              <a:buSzPts val="1900"/>
              <a:buChar char="●"/>
            </a:pPr>
            <a:r>
              <a:rPr lang="it" sz="1300"/>
              <a:t>Garantisce che le unità rispettino le specifiche fornite in fase di design.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it" sz="1300"/>
              <a:t>2. </a:t>
            </a:r>
            <a:r>
              <a:rPr b="1" lang="it" sz="1300"/>
              <a:t>Test di Integrazione</a:t>
            </a:r>
            <a:r>
              <a:rPr lang="it" sz="1300"/>
              <a:t> (Tempo di sviluppo) </a:t>
            </a:r>
            <a:endParaRPr sz="1300"/>
          </a:p>
          <a:p>
            <a:pPr indent="-349250" lvl="0" marL="457200" rtl="0" algn="l">
              <a:spcBef>
                <a:spcPts val="0"/>
              </a:spcBef>
              <a:spcAft>
                <a:spcPts val="0"/>
              </a:spcAft>
              <a:buSzPts val="1900"/>
              <a:buChar char="●"/>
            </a:pPr>
            <a:r>
              <a:rPr lang="it" sz="1300"/>
              <a:t>Una volta consolidati i moduli di base, si integrano progressivamente le componenti (DAO, interfacce, etc.).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it" sz="1300"/>
              <a:t>3. </a:t>
            </a:r>
            <a:r>
              <a:rPr b="1" lang="it" sz="1300"/>
              <a:t>Test di Sistema</a:t>
            </a:r>
            <a:r>
              <a:rPr lang="it" sz="1300"/>
              <a:t> (2-3 giorni) </a:t>
            </a:r>
            <a:endParaRPr sz="1300"/>
          </a:p>
          <a:p>
            <a:pPr indent="-349250" lvl="0" marL="457200" rtl="0" algn="l">
              <a:spcBef>
                <a:spcPts val="0"/>
              </a:spcBef>
              <a:spcAft>
                <a:spcPts val="0"/>
              </a:spcAft>
              <a:buSzPts val="1900"/>
              <a:buChar char="●"/>
            </a:pPr>
            <a:r>
              <a:rPr lang="it" sz="1300"/>
              <a:t>Al termine dell’integrazione, si eseguono test simulando l’utilizzo tipico del sistema da parte di un utente.(registrazione utente, login, pubblicazione recensioni, moderazione, gestione film, etc.). </a:t>
            </a:r>
            <a:endParaRPr sz="1300"/>
          </a:p>
        </p:txBody>
      </p:sp>
      <p:sp>
        <p:nvSpPr>
          <p:cNvPr id="941" name="Google Shape;941;p129"/>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pianificazione dei test</a:t>
            </a:r>
            <a:endParaRPr/>
          </a:p>
        </p:txBody>
      </p:sp>
      <p:pic>
        <p:nvPicPr>
          <p:cNvPr id="942" name="Google Shape;942;p129"/>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30"/>
          <p:cNvSpPr txBox="1"/>
          <p:nvPr>
            <p:ph idx="1" type="subTitle"/>
          </p:nvPr>
        </p:nvSpPr>
        <p:spPr>
          <a:xfrm>
            <a:off x="621575" y="1076037"/>
            <a:ext cx="7878300" cy="365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it"/>
              <a:t>PASS/FAIL CRITERIA</a:t>
            </a:r>
            <a:endParaRPr b="1"/>
          </a:p>
          <a:p>
            <a:pPr indent="0" lvl="0" marL="0" rtl="0" algn="l">
              <a:lnSpc>
                <a:spcPct val="115000"/>
              </a:lnSpc>
              <a:spcBef>
                <a:spcPts val="1200"/>
              </a:spcBef>
              <a:spcAft>
                <a:spcPts val="0"/>
              </a:spcAft>
              <a:buClr>
                <a:schemeClr val="dk1"/>
              </a:buClr>
              <a:buSzPts val="1100"/>
              <a:buFont typeface="Arial"/>
              <a:buNone/>
            </a:pPr>
            <a:r>
              <a:rPr lang="it"/>
              <a:t>Sono stati definiti i seguenti criteri:</a:t>
            </a:r>
            <a:endParaRPr/>
          </a:p>
          <a:p>
            <a:pPr indent="-304800" lvl="0" marL="457200" rtl="0" algn="l">
              <a:lnSpc>
                <a:spcPct val="115000"/>
              </a:lnSpc>
              <a:spcBef>
                <a:spcPts val="1200"/>
              </a:spcBef>
              <a:spcAft>
                <a:spcPts val="0"/>
              </a:spcAft>
              <a:buSzPts val="1200"/>
              <a:buFont typeface="Arial"/>
              <a:buChar char="●"/>
            </a:pPr>
            <a:r>
              <a:rPr b="1" lang="it"/>
              <a:t>Test superato</a:t>
            </a:r>
            <a:r>
              <a:rPr lang="it"/>
              <a:t>: l’output del sistema corrisponde all'oracolo (risultato atteso).</a:t>
            </a:r>
            <a:endParaRPr/>
          </a:p>
          <a:p>
            <a:pPr indent="-304800" lvl="0" marL="457200" rtl="0" algn="l">
              <a:lnSpc>
                <a:spcPct val="115000"/>
              </a:lnSpc>
              <a:spcBef>
                <a:spcPts val="0"/>
              </a:spcBef>
              <a:spcAft>
                <a:spcPts val="0"/>
              </a:spcAft>
              <a:buSzPts val="1200"/>
              <a:buFont typeface="Arial"/>
              <a:buChar char="●"/>
            </a:pPr>
            <a:r>
              <a:rPr b="1" lang="it"/>
              <a:t>Test fallito</a:t>
            </a:r>
            <a:r>
              <a:rPr lang="it"/>
              <a:t>: il risultato effettivo differisce da quello atteso.</a:t>
            </a:r>
            <a:endParaRPr/>
          </a:p>
          <a:p>
            <a:pPr indent="0" lvl="0" marL="0" rtl="0" algn="l">
              <a:lnSpc>
                <a:spcPct val="115000"/>
              </a:lnSpc>
              <a:spcBef>
                <a:spcPts val="1200"/>
              </a:spcBef>
              <a:spcAft>
                <a:spcPts val="0"/>
              </a:spcAft>
              <a:buNone/>
            </a:pPr>
            <a:r>
              <a:rPr b="1" lang="it"/>
              <a:t>SOSPENSIONE</a:t>
            </a:r>
            <a:endParaRPr b="1"/>
          </a:p>
          <a:p>
            <a:pPr indent="0" lvl="0" marL="0" rtl="0" algn="l">
              <a:lnSpc>
                <a:spcPct val="115000"/>
              </a:lnSpc>
              <a:spcBef>
                <a:spcPts val="1200"/>
              </a:spcBef>
              <a:spcAft>
                <a:spcPts val="0"/>
              </a:spcAft>
              <a:buClr>
                <a:schemeClr val="dk1"/>
              </a:buClr>
              <a:buSzPts val="1100"/>
              <a:buFont typeface="Arial"/>
              <a:buNone/>
            </a:pPr>
            <a:r>
              <a:rPr lang="it"/>
              <a:t>Si è deciso di sospendere il testing solo in caso di:</a:t>
            </a:r>
            <a:endParaRPr/>
          </a:p>
          <a:p>
            <a:pPr indent="-304800" lvl="0" marL="457200" rtl="0" algn="l">
              <a:lnSpc>
                <a:spcPct val="115000"/>
              </a:lnSpc>
              <a:spcBef>
                <a:spcPts val="1200"/>
              </a:spcBef>
              <a:spcAft>
                <a:spcPts val="0"/>
              </a:spcAft>
              <a:buSzPts val="1200"/>
              <a:buFont typeface="Arial"/>
              <a:buChar char="●"/>
            </a:pPr>
            <a:r>
              <a:rPr b="1" lang="it"/>
              <a:t>Errori critici/bloccanti</a:t>
            </a:r>
            <a:r>
              <a:rPr lang="it"/>
              <a:t>.</a:t>
            </a:r>
            <a:endParaRPr/>
          </a:p>
          <a:p>
            <a:pPr indent="-304800" lvl="0" marL="457200" rtl="0" algn="l">
              <a:lnSpc>
                <a:spcPct val="115000"/>
              </a:lnSpc>
              <a:spcBef>
                <a:spcPts val="0"/>
              </a:spcBef>
              <a:spcAft>
                <a:spcPts val="0"/>
              </a:spcAft>
              <a:buSzPts val="1200"/>
              <a:buFont typeface="Arial"/>
              <a:buChar char="●"/>
            </a:pPr>
            <a:r>
              <a:rPr b="1" lang="it"/>
              <a:t>Build instabili</a:t>
            </a:r>
            <a:r>
              <a:rPr lang="it"/>
              <a:t> dovute a modifiche errate del codice.</a:t>
            </a:r>
            <a:endParaRPr/>
          </a:p>
          <a:p>
            <a:pPr indent="0" lvl="0" marL="0" rtl="0" algn="l">
              <a:lnSpc>
                <a:spcPct val="115000"/>
              </a:lnSpc>
              <a:spcBef>
                <a:spcPts val="1200"/>
              </a:spcBef>
              <a:spcAft>
                <a:spcPts val="0"/>
              </a:spcAft>
              <a:buClr>
                <a:schemeClr val="dk1"/>
              </a:buClr>
              <a:buSzPts val="1100"/>
              <a:buFont typeface="Arial"/>
              <a:buNone/>
            </a:pPr>
            <a:r>
              <a:rPr lang="it"/>
              <a:t>In caso di sospensione o fallimento:</a:t>
            </a:r>
            <a:endParaRPr/>
          </a:p>
          <a:p>
            <a:pPr indent="-304800" lvl="0" marL="457200" rtl="0" algn="l">
              <a:lnSpc>
                <a:spcPct val="115000"/>
              </a:lnSpc>
              <a:spcBef>
                <a:spcPts val="1200"/>
              </a:spcBef>
              <a:spcAft>
                <a:spcPts val="0"/>
              </a:spcAft>
              <a:buSzPts val="1200"/>
              <a:buFont typeface="Overpass"/>
              <a:buAutoNum type="arabicPeriod"/>
            </a:pPr>
            <a:r>
              <a:rPr lang="it"/>
              <a:t>Si identifica e corregge il problema (bug fix).</a:t>
            </a:r>
            <a:endParaRPr/>
          </a:p>
          <a:p>
            <a:pPr indent="-304800" lvl="0" marL="457200" rtl="0" algn="l">
              <a:lnSpc>
                <a:spcPct val="115000"/>
              </a:lnSpc>
              <a:spcBef>
                <a:spcPts val="0"/>
              </a:spcBef>
              <a:spcAft>
                <a:spcPts val="0"/>
              </a:spcAft>
              <a:buSzPts val="1200"/>
              <a:buFont typeface="Overpass"/>
              <a:buAutoNum type="arabicPeriod"/>
            </a:pPr>
            <a:r>
              <a:rPr lang="it"/>
              <a:t>Si eseguono test di regressione per verificare le correzioni.</a:t>
            </a:r>
            <a:endParaRPr/>
          </a:p>
        </p:txBody>
      </p:sp>
      <p:sp>
        <p:nvSpPr>
          <p:cNvPr id="948" name="Google Shape;948;p130"/>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pianificazione dei test</a:t>
            </a:r>
            <a:endParaRPr/>
          </a:p>
        </p:txBody>
      </p:sp>
      <p:pic>
        <p:nvPicPr>
          <p:cNvPr id="949" name="Google Shape;949;p130"/>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31"/>
          <p:cNvSpPr txBox="1"/>
          <p:nvPr>
            <p:ph idx="1" type="subTitle"/>
          </p:nvPr>
        </p:nvSpPr>
        <p:spPr>
          <a:xfrm>
            <a:off x="632850" y="1162237"/>
            <a:ext cx="78783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400"/>
              <a:t>Gestione Film </a:t>
            </a:r>
            <a:endParaRPr b="1" sz="1400"/>
          </a:p>
          <a:p>
            <a:pPr indent="-317500" lvl="0" marL="457200" rtl="0" algn="l">
              <a:spcBef>
                <a:spcPts val="0"/>
              </a:spcBef>
              <a:spcAft>
                <a:spcPts val="0"/>
              </a:spcAft>
              <a:buSzPts val="1400"/>
              <a:buChar char="●"/>
            </a:pPr>
            <a:r>
              <a:rPr lang="it" sz="1400"/>
              <a:t>Visualizzazione del catalogo e relativi dettagli </a:t>
            </a:r>
            <a:endParaRPr sz="1400"/>
          </a:p>
          <a:p>
            <a:pPr indent="-317500" lvl="0" marL="457200" rtl="0" algn="l">
              <a:spcBef>
                <a:spcPts val="0"/>
              </a:spcBef>
              <a:spcAft>
                <a:spcPts val="0"/>
              </a:spcAft>
              <a:buSzPts val="1400"/>
              <a:buChar char="●"/>
            </a:pPr>
            <a:r>
              <a:rPr lang="it" sz="1400"/>
              <a:t>Ricerca e ordinamento dei film </a:t>
            </a:r>
            <a:endParaRPr sz="1400"/>
          </a:p>
          <a:p>
            <a:pPr indent="-317500" lvl="0" marL="457200" rtl="0" algn="l">
              <a:spcBef>
                <a:spcPts val="0"/>
              </a:spcBef>
              <a:spcAft>
                <a:spcPts val="0"/>
              </a:spcAft>
              <a:buSzPts val="1400"/>
              <a:buChar char="●"/>
            </a:pPr>
            <a:r>
              <a:rPr lang="it" sz="1400"/>
              <a:t>Aggiunta, modifica e rimozione di un film (gestore)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it" sz="1400"/>
              <a:t>Gestione Utente </a:t>
            </a:r>
            <a:endParaRPr b="1" sz="1400"/>
          </a:p>
          <a:p>
            <a:pPr indent="-317500" lvl="0" marL="457200" rtl="0" algn="l">
              <a:spcBef>
                <a:spcPts val="0"/>
              </a:spcBef>
              <a:spcAft>
                <a:spcPts val="0"/>
              </a:spcAft>
              <a:buSzPts val="1400"/>
              <a:buChar char="●"/>
            </a:pPr>
            <a:r>
              <a:rPr lang="it" sz="1400"/>
              <a:t>Registrazione (SignUp) e autenticazione (LogIn, LogOut) </a:t>
            </a:r>
            <a:endParaRPr sz="1400"/>
          </a:p>
          <a:p>
            <a:pPr indent="-317500" lvl="0" marL="457200" rtl="0" algn="l">
              <a:spcBef>
                <a:spcPts val="0"/>
              </a:spcBef>
              <a:spcAft>
                <a:spcPts val="0"/>
              </a:spcAft>
              <a:buSzPts val="1400"/>
              <a:buChar char="●"/>
            </a:pPr>
            <a:r>
              <a:rPr lang="it" sz="1400"/>
              <a:t>Visualizzazione e modifica del profilo personale (compresa la modifica password) </a:t>
            </a:r>
            <a:endParaRPr sz="1400"/>
          </a:p>
          <a:p>
            <a:pPr indent="-317500" lvl="0" marL="457200" rtl="0" algn="l">
              <a:spcBef>
                <a:spcPts val="0"/>
              </a:spcBef>
              <a:spcAft>
                <a:spcPts val="0"/>
              </a:spcAft>
              <a:buSzPts val="1400"/>
              <a:buChar char="●"/>
            </a:pPr>
            <a:r>
              <a:rPr lang="it" sz="1400"/>
              <a:t>Visualizzazione del profilo di altri utenti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it" sz="1400"/>
              <a:t>Gestione Recensioni </a:t>
            </a:r>
            <a:endParaRPr b="1" sz="1400"/>
          </a:p>
          <a:p>
            <a:pPr indent="-317500" lvl="0" marL="457200" rtl="0" algn="l">
              <a:spcBef>
                <a:spcPts val="0"/>
              </a:spcBef>
              <a:spcAft>
                <a:spcPts val="0"/>
              </a:spcAft>
              <a:buSzPts val="1400"/>
              <a:buChar char="●"/>
            </a:pPr>
            <a:r>
              <a:rPr lang="it" sz="1400"/>
              <a:t>Pubblicazione di nuove recensioni </a:t>
            </a:r>
            <a:endParaRPr sz="1400"/>
          </a:p>
          <a:p>
            <a:pPr indent="-317500" lvl="0" marL="457200" rtl="0" algn="l">
              <a:spcBef>
                <a:spcPts val="0"/>
              </a:spcBef>
              <a:spcAft>
                <a:spcPts val="0"/>
              </a:spcAft>
              <a:buSzPts val="1400"/>
              <a:buChar char="●"/>
            </a:pPr>
            <a:r>
              <a:rPr lang="it" sz="1400"/>
              <a:t>Visualizzazione dettagliata di una recensione </a:t>
            </a:r>
            <a:endParaRPr sz="1400"/>
          </a:p>
          <a:p>
            <a:pPr indent="-317500" lvl="0" marL="457200" rtl="0" algn="l">
              <a:spcBef>
                <a:spcPts val="0"/>
              </a:spcBef>
              <a:spcAft>
                <a:spcPts val="0"/>
              </a:spcAft>
              <a:buSzPts val="1400"/>
              <a:buChar char="●"/>
            </a:pPr>
            <a:r>
              <a:rPr lang="it" sz="1400"/>
              <a:t>Valutazione della recensione (like/dislike) </a:t>
            </a:r>
            <a:endParaRPr sz="1400"/>
          </a:p>
          <a:p>
            <a:pPr indent="-317500" lvl="0" marL="457200" rtl="0" algn="l">
              <a:spcBef>
                <a:spcPts val="0"/>
              </a:spcBef>
              <a:spcAft>
                <a:spcPts val="0"/>
              </a:spcAft>
              <a:buSzPts val="1400"/>
              <a:buChar char="●"/>
            </a:pPr>
            <a:r>
              <a:rPr lang="it" sz="1400"/>
              <a:t>Segnalazione e rimozione di una recensione (moderazione) </a:t>
            </a:r>
            <a:endParaRPr sz="1400"/>
          </a:p>
          <a:p>
            <a:pPr indent="-317500" lvl="0" marL="457200" rtl="0" algn="l">
              <a:spcBef>
                <a:spcPts val="0"/>
              </a:spcBef>
              <a:spcAft>
                <a:spcPts val="0"/>
              </a:spcAft>
              <a:buSzPts val="1400"/>
              <a:buChar char="●"/>
            </a:pPr>
            <a:r>
              <a:rPr lang="it" sz="1400"/>
              <a:t>Accesso all’area di moderazione (approvazione/eliminazione) </a:t>
            </a:r>
            <a:endParaRPr sz="1400"/>
          </a:p>
          <a:p>
            <a:pPr indent="0" lvl="0" marL="0" rtl="0" algn="l">
              <a:spcBef>
                <a:spcPts val="0"/>
              </a:spcBef>
              <a:spcAft>
                <a:spcPts val="0"/>
              </a:spcAft>
              <a:buNone/>
            </a:pPr>
            <a:r>
              <a:t/>
            </a:r>
            <a:endParaRPr sz="1400"/>
          </a:p>
        </p:txBody>
      </p:sp>
      <p:sp>
        <p:nvSpPr>
          <p:cNvPr id="955" name="Google Shape;955;p131"/>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Funzionalità principali testate</a:t>
            </a:r>
            <a:endParaRPr/>
          </a:p>
        </p:txBody>
      </p:sp>
      <p:pic>
        <p:nvPicPr>
          <p:cNvPr id="956" name="Google Shape;956;p131"/>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3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esempio di specifica di un caso di test</a:t>
            </a:r>
            <a:endParaRPr/>
          </a:p>
        </p:txBody>
      </p:sp>
      <p:pic>
        <p:nvPicPr>
          <p:cNvPr id="962" name="Google Shape;962;p132"/>
          <p:cNvPicPr preferRelativeResize="0"/>
          <p:nvPr/>
        </p:nvPicPr>
        <p:blipFill>
          <a:blip r:embed="rId3">
            <a:alphaModFix/>
          </a:blip>
          <a:stretch>
            <a:fillRect/>
          </a:stretch>
        </p:blipFill>
        <p:spPr>
          <a:xfrm>
            <a:off x="226875" y="1175923"/>
            <a:ext cx="4665375" cy="3183575"/>
          </a:xfrm>
          <a:prstGeom prst="rect">
            <a:avLst/>
          </a:prstGeom>
          <a:noFill/>
          <a:ln>
            <a:noFill/>
          </a:ln>
        </p:spPr>
      </p:pic>
      <p:pic>
        <p:nvPicPr>
          <p:cNvPr id="963" name="Google Shape;963;p132"/>
          <p:cNvPicPr preferRelativeResize="0"/>
          <p:nvPr/>
        </p:nvPicPr>
        <p:blipFill>
          <a:blip r:embed="rId4">
            <a:alphaModFix/>
          </a:blip>
          <a:stretch>
            <a:fillRect/>
          </a:stretch>
        </p:blipFill>
        <p:spPr>
          <a:xfrm>
            <a:off x="4964826" y="1175925"/>
            <a:ext cx="3935749" cy="2964950"/>
          </a:xfrm>
          <a:prstGeom prst="rect">
            <a:avLst/>
          </a:prstGeom>
          <a:noFill/>
          <a:ln>
            <a:noFill/>
          </a:ln>
        </p:spPr>
      </p:pic>
      <p:pic>
        <p:nvPicPr>
          <p:cNvPr id="964" name="Google Shape;964;p132"/>
          <p:cNvPicPr preferRelativeResize="0"/>
          <p:nvPr/>
        </p:nvPicPr>
        <p:blipFill>
          <a:blip r:embed="rId5">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0"/>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600"/>
          </a:p>
          <a:p>
            <a:pPr indent="0" lvl="0" marL="0" rtl="0" algn="just">
              <a:spcBef>
                <a:spcPts val="0"/>
              </a:spcBef>
              <a:spcAft>
                <a:spcPts val="0"/>
              </a:spcAft>
              <a:buNone/>
            </a:pPr>
            <a:r>
              <a:rPr lang="it" sz="1600"/>
              <a:t>Il panorama attuale delle recensioni cinematografiche online è frammentato e inefficiente. Gli appassionati di cinema spesso faticano a trovare recensioni di qualità, mentre i recensori non hanno un modo efficace per far emergere i loro contenuti.</a:t>
            </a:r>
            <a:endParaRPr sz="1600"/>
          </a:p>
          <a:p>
            <a:pPr indent="0" lvl="0" marL="0" rtl="0" algn="just">
              <a:spcBef>
                <a:spcPts val="0"/>
              </a:spcBef>
              <a:spcAft>
                <a:spcPts val="0"/>
              </a:spcAft>
              <a:buClr>
                <a:schemeClr val="dk1"/>
              </a:buClr>
              <a:buSzPts val="1100"/>
              <a:buFont typeface="Arial"/>
              <a:buNone/>
            </a:pPr>
            <a:r>
              <a:t/>
            </a:r>
            <a:endParaRPr sz="1600"/>
          </a:p>
          <a:p>
            <a:pPr indent="0" lvl="0" marL="0" rtl="0" algn="just">
              <a:spcBef>
                <a:spcPts val="0"/>
              </a:spcBef>
              <a:spcAft>
                <a:spcPts val="0"/>
              </a:spcAft>
              <a:buNone/>
            </a:pPr>
            <a:r>
              <a:rPr lang="it" sz="1600"/>
              <a:t>Le piattaforme esistenti, come social network o siti generalisti (IMDb, Rotten Tomatoes), non offrono strumenti adeguati per valorizzare le recensioni migliori, limitandosi ad aggregare punteggi numerici senza fornire un vero </a:t>
            </a:r>
            <a:r>
              <a:rPr b="1" lang="it" sz="1600"/>
              <a:t>sistema di valutazione della qualità dei contributi</a:t>
            </a:r>
            <a:r>
              <a:rPr lang="it" sz="1600"/>
              <a:t>.</a:t>
            </a:r>
            <a:endParaRPr sz="1700"/>
          </a:p>
        </p:txBody>
      </p:sp>
      <p:sp>
        <p:nvSpPr>
          <p:cNvPr id="522" name="Google Shape;522;p70"/>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DOMINIO DEL PROBLEMA</a:t>
            </a:r>
            <a:endParaRPr/>
          </a:p>
        </p:txBody>
      </p:sp>
      <p:pic>
        <p:nvPicPr>
          <p:cNvPr id="523" name="Google Shape;523;p70"/>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33"/>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esecuzione dei test:test di unita’</a:t>
            </a:r>
            <a:endParaRPr/>
          </a:p>
        </p:txBody>
      </p:sp>
      <p:pic>
        <p:nvPicPr>
          <p:cNvPr id="970" name="Google Shape;970;p133"/>
          <p:cNvPicPr preferRelativeResize="0"/>
          <p:nvPr/>
        </p:nvPicPr>
        <p:blipFill>
          <a:blip r:embed="rId3">
            <a:alphaModFix/>
          </a:blip>
          <a:stretch>
            <a:fillRect/>
          </a:stretch>
        </p:blipFill>
        <p:spPr>
          <a:xfrm>
            <a:off x="7960300" y="-59400"/>
            <a:ext cx="1263199" cy="1263200"/>
          </a:xfrm>
          <a:prstGeom prst="rect">
            <a:avLst/>
          </a:prstGeom>
          <a:noFill/>
          <a:ln>
            <a:noFill/>
          </a:ln>
        </p:spPr>
      </p:pic>
      <p:pic>
        <p:nvPicPr>
          <p:cNvPr id="971" name="Google Shape;971;p133"/>
          <p:cNvPicPr preferRelativeResize="0"/>
          <p:nvPr/>
        </p:nvPicPr>
        <p:blipFill>
          <a:blip r:embed="rId4">
            <a:alphaModFix/>
          </a:blip>
          <a:stretch>
            <a:fillRect/>
          </a:stretch>
        </p:blipFill>
        <p:spPr>
          <a:xfrm>
            <a:off x="625300" y="1642825"/>
            <a:ext cx="4241826" cy="1857850"/>
          </a:xfrm>
          <a:prstGeom prst="rect">
            <a:avLst/>
          </a:prstGeom>
          <a:noFill/>
          <a:ln>
            <a:noFill/>
          </a:ln>
        </p:spPr>
      </p:pic>
      <p:pic>
        <p:nvPicPr>
          <p:cNvPr id="972" name="Google Shape;972;p133"/>
          <p:cNvPicPr preferRelativeResize="0"/>
          <p:nvPr/>
        </p:nvPicPr>
        <p:blipFill>
          <a:blip r:embed="rId5">
            <a:alphaModFix/>
          </a:blip>
          <a:stretch>
            <a:fillRect/>
          </a:stretch>
        </p:blipFill>
        <p:spPr>
          <a:xfrm>
            <a:off x="5436076" y="1157588"/>
            <a:ext cx="2274572" cy="381518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3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esecuzione dei test:test di integrazione</a:t>
            </a:r>
            <a:endParaRPr/>
          </a:p>
        </p:txBody>
      </p:sp>
      <p:pic>
        <p:nvPicPr>
          <p:cNvPr id="978" name="Google Shape;978;p134"/>
          <p:cNvPicPr preferRelativeResize="0"/>
          <p:nvPr/>
        </p:nvPicPr>
        <p:blipFill>
          <a:blip r:embed="rId3">
            <a:alphaModFix/>
          </a:blip>
          <a:stretch>
            <a:fillRect/>
          </a:stretch>
        </p:blipFill>
        <p:spPr>
          <a:xfrm>
            <a:off x="7960300" y="-59400"/>
            <a:ext cx="1263199" cy="1263200"/>
          </a:xfrm>
          <a:prstGeom prst="rect">
            <a:avLst/>
          </a:prstGeom>
          <a:noFill/>
          <a:ln>
            <a:noFill/>
          </a:ln>
        </p:spPr>
      </p:pic>
      <p:pic>
        <p:nvPicPr>
          <p:cNvPr id="979" name="Google Shape;979;p134"/>
          <p:cNvPicPr preferRelativeResize="0"/>
          <p:nvPr/>
        </p:nvPicPr>
        <p:blipFill>
          <a:blip r:embed="rId4">
            <a:alphaModFix/>
          </a:blip>
          <a:stretch>
            <a:fillRect/>
          </a:stretch>
        </p:blipFill>
        <p:spPr>
          <a:xfrm>
            <a:off x="3044700" y="1076613"/>
            <a:ext cx="2865206" cy="381518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35"/>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it" sz="1600"/>
              <a:t>Per rispettare le scadenze del progetto sono state testate manualmente e in maniera facilmente riproducibile tutte le funzionalità di ogni tipo di utente della piattaforma, invece di usare strumenti di automazione avanzata come Selenium. </a:t>
            </a:r>
            <a:endParaRPr sz="1600"/>
          </a:p>
          <a:p>
            <a:pPr indent="0" lvl="0" marL="0" rtl="0" algn="just">
              <a:lnSpc>
                <a:spcPct val="115000"/>
              </a:lnSpc>
              <a:spcBef>
                <a:spcPts val="1200"/>
              </a:spcBef>
              <a:spcAft>
                <a:spcPts val="0"/>
              </a:spcAft>
              <a:buClr>
                <a:schemeClr val="dk1"/>
              </a:buClr>
              <a:buSzPts val="1100"/>
              <a:buFont typeface="Arial"/>
              <a:buNone/>
            </a:pPr>
            <a:r>
              <a:rPr lang="it" sz="1600"/>
              <a:t>Tutti i test effettuati hanno avuto esito positivo, dimostrando la robustezza del sistema.</a:t>
            </a:r>
            <a:endParaRPr sz="1600"/>
          </a:p>
          <a:p>
            <a:pPr indent="0" lvl="0" marL="0" rtl="0" algn="l">
              <a:spcBef>
                <a:spcPts val="1200"/>
              </a:spcBef>
              <a:spcAft>
                <a:spcPts val="0"/>
              </a:spcAft>
              <a:buNone/>
            </a:pPr>
            <a:r>
              <a:t/>
            </a:r>
            <a:endParaRPr/>
          </a:p>
        </p:txBody>
      </p:sp>
      <p:sp>
        <p:nvSpPr>
          <p:cNvPr id="985" name="Google Shape;985;p135"/>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esecuzione dei test:test di sistema</a:t>
            </a:r>
            <a:endParaRPr/>
          </a:p>
          <a:p>
            <a:pPr indent="0" lvl="0" marL="0" rtl="0" algn="l">
              <a:spcBef>
                <a:spcPts val="0"/>
              </a:spcBef>
              <a:spcAft>
                <a:spcPts val="0"/>
              </a:spcAft>
              <a:buNone/>
            </a:pPr>
            <a:r>
              <a:t/>
            </a:r>
            <a:endParaRPr/>
          </a:p>
        </p:txBody>
      </p:sp>
      <p:pic>
        <p:nvPicPr>
          <p:cNvPr id="986" name="Google Shape;986;p135"/>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36"/>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incident report</a:t>
            </a:r>
            <a:endParaRPr/>
          </a:p>
        </p:txBody>
      </p:sp>
      <p:pic>
        <p:nvPicPr>
          <p:cNvPr id="992" name="Google Shape;992;p136"/>
          <p:cNvPicPr preferRelativeResize="0"/>
          <p:nvPr/>
        </p:nvPicPr>
        <p:blipFill>
          <a:blip r:embed="rId3">
            <a:alphaModFix/>
          </a:blip>
          <a:stretch>
            <a:fillRect/>
          </a:stretch>
        </p:blipFill>
        <p:spPr>
          <a:xfrm>
            <a:off x="622350" y="1283488"/>
            <a:ext cx="4972050" cy="1343025"/>
          </a:xfrm>
          <a:prstGeom prst="rect">
            <a:avLst/>
          </a:prstGeom>
          <a:noFill/>
          <a:ln>
            <a:noFill/>
          </a:ln>
        </p:spPr>
      </p:pic>
      <p:pic>
        <p:nvPicPr>
          <p:cNvPr id="993" name="Google Shape;993;p136"/>
          <p:cNvPicPr preferRelativeResize="0"/>
          <p:nvPr/>
        </p:nvPicPr>
        <p:blipFill>
          <a:blip r:embed="rId4">
            <a:alphaModFix/>
          </a:blip>
          <a:stretch>
            <a:fillRect/>
          </a:stretch>
        </p:blipFill>
        <p:spPr>
          <a:xfrm>
            <a:off x="7960300" y="-59400"/>
            <a:ext cx="1263199" cy="1263200"/>
          </a:xfrm>
          <a:prstGeom prst="rect">
            <a:avLst/>
          </a:prstGeom>
          <a:noFill/>
          <a:ln>
            <a:noFill/>
          </a:ln>
        </p:spPr>
      </p:pic>
      <p:sp>
        <p:nvSpPr>
          <p:cNvPr id="994" name="Google Shape;994;p136"/>
          <p:cNvSpPr txBox="1"/>
          <p:nvPr/>
        </p:nvSpPr>
        <p:spPr>
          <a:xfrm>
            <a:off x="686775" y="2783750"/>
            <a:ext cx="7704000" cy="201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sz="1600">
                <a:solidFill>
                  <a:schemeClr val="dk1"/>
                </a:solidFill>
                <a:latin typeface="Overpass"/>
                <a:ea typeface="Overpass"/>
                <a:cs typeface="Overpass"/>
                <a:sym typeface="Overpass"/>
              </a:rPr>
              <a:t>Il fallimento della funzione Warn() in caso di utente non presente nel database non rappresenta un problema per l'applicazione. Attualmente, infatti, non sono previste funzionalità di disiscrizione, rendendo questa situazione impossibile nel contesto operativo attuale. Di conseguenza, al fine di ottimizzare i tempi di sviluppo e rispettare le scadenze, si è deciso di non implementare una gestione specifica per tale errore. </a:t>
            </a:r>
            <a:endParaRPr sz="1600">
              <a:solidFill>
                <a:schemeClr val="dk1"/>
              </a:solidFill>
              <a:latin typeface="Overpass"/>
              <a:ea typeface="Overpass"/>
              <a:cs typeface="Overpass"/>
              <a:sym typeface="Overpas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37"/>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sz="1400"/>
              <a:t>Dall'analisi dei risultati emerge una copertura estremamente soddisfacente dei casi di test previsti per il sistema. L’unico errore riscontrato, rispetto all'intero insieme dei test effettuati, rappresenta un esito altamente positivo sia in termini di progettazione sia di implementazione. Questo errore, come ben spiegato, non rappresenta un problema per la funzionalità del sito, è quindi garantita la piena conformità del sistema ai requisiti target. </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b="1" lang="it" sz="1400"/>
              <a:t>Rated</a:t>
            </a:r>
            <a:r>
              <a:rPr lang="it" sz="1400"/>
              <a:t> soddisfa pienamente gli obiettivi stabiliti, dimostrando una solidità funzionale coerente con le aspettative progettuali. Per rispettare le scadenze di consegna, il Test di Sistema è stato condotto manualmente, con esito positivo su tutte le funzionalità della piattaforma. Questa scelta ha assicurato un’esperienza utente corretta e fluida, rappresentando comunque un’opportunità di miglioramento per il futuro. In una revisione successiva, si potrebbe considerare l’adozione di strumenti di automazione, come Selenium, per ottimizzare ulteriormente il processo di testing. Nonostante l'attuale approccio manuale, il sistema dimostra un livello di affidabilità e funzionalità in linea con gli obiettivi progettuali, fornendo una base solida e performante per eventuali evoluzioni. Questo risultato riflette la qualità del lavoro svolto e pone le basi per ulteriori miglioramenti, mantenendo l'attenzione sull’efficienza e sull’innovazione continua.</a:t>
            </a:r>
            <a:endParaRPr sz="1400"/>
          </a:p>
        </p:txBody>
      </p:sp>
      <p:sp>
        <p:nvSpPr>
          <p:cNvPr id="1000" name="Google Shape;1000;p137"/>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valutazioni finali</a:t>
            </a:r>
            <a:endParaRPr/>
          </a:p>
        </p:txBody>
      </p:sp>
      <p:pic>
        <p:nvPicPr>
          <p:cNvPr id="1001" name="Google Shape;1001;p137"/>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1"/>
          <p:cNvSpPr txBox="1"/>
          <p:nvPr>
            <p:ph idx="1" type="subTitle"/>
          </p:nvPr>
        </p:nvSpPr>
        <p:spPr>
          <a:xfrm>
            <a:off x="621575" y="1076037"/>
            <a:ext cx="7878300" cy="36552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it" sz="1400"/>
              <a:t>Rated nasce per risolvere questo problema</a:t>
            </a:r>
            <a:r>
              <a:rPr lang="it" sz="1400"/>
              <a:t>, fornendo una piattaforma </a:t>
            </a:r>
            <a:r>
              <a:rPr b="1" lang="it" sz="1400"/>
              <a:t>dedicata esclusivamente alle recensioni cinematografiche</a:t>
            </a:r>
            <a:r>
              <a:rPr lang="it" sz="1400"/>
              <a:t>, con un sistema di valutazione basato sul punteggio reputazionale. Grazie a Rated:</a:t>
            </a:r>
            <a:endParaRPr sz="1400"/>
          </a:p>
          <a:p>
            <a:pPr indent="-317500" lvl="0" marL="457200" rtl="0" algn="just">
              <a:lnSpc>
                <a:spcPct val="115000"/>
              </a:lnSpc>
              <a:spcBef>
                <a:spcPts val="1200"/>
              </a:spcBef>
              <a:spcAft>
                <a:spcPts val="0"/>
              </a:spcAft>
              <a:buSzPts val="1400"/>
              <a:buFont typeface="Arial"/>
              <a:buChar char="●"/>
            </a:pPr>
            <a:r>
              <a:rPr lang="it" sz="1400"/>
              <a:t>Gli utenti possono </a:t>
            </a:r>
            <a:r>
              <a:rPr b="1" lang="it" sz="1400"/>
              <a:t>scrivere recensioni strutturate</a:t>
            </a:r>
            <a:r>
              <a:rPr lang="it" sz="1400"/>
              <a:t>, includendo un titolo, un testo analitico e una valutazione.</a:t>
            </a:r>
            <a:endParaRPr sz="1400"/>
          </a:p>
          <a:p>
            <a:pPr indent="-317500" lvl="0" marL="457200" rtl="0" algn="just">
              <a:lnSpc>
                <a:spcPct val="115000"/>
              </a:lnSpc>
              <a:spcBef>
                <a:spcPts val="0"/>
              </a:spcBef>
              <a:spcAft>
                <a:spcPts val="0"/>
              </a:spcAft>
              <a:buSzPts val="1400"/>
              <a:buFont typeface="Arial"/>
              <a:buChar char="●"/>
            </a:pPr>
            <a:r>
              <a:rPr lang="it" sz="1400"/>
              <a:t>Le recensioni possono ricevono </a:t>
            </a:r>
            <a:r>
              <a:rPr b="1" lang="it" sz="1400"/>
              <a:t>upvote/downvote</a:t>
            </a:r>
            <a:r>
              <a:rPr lang="it" sz="1400"/>
              <a:t> da parte della community, evidenziando i contributi più apprezzati.</a:t>
            </a:r>
            <a:endParaRPr sz="1400"/>
          </a:p>
          <a:p>
            <a:pPr indent="-317500" lvl="0" marL="457200" rtl="0" algn="just">
              <a:lnSpc>
                <a:spcPct val="115000"/>
              </a:lnSpc>
              <a:spcBef>
                <a:spcPts val="0"/>
              </a:spcBef>
              <a:spcAft>
                <a:spcPts val="0"/>
              </a:spcAft>
              <a:buSzPts val="1400"/>
              <a:buFont typeface="Arial"/>
              <a:buChar char="●"/>
            </a:pPr>
            <a:r>
              <a:rPr lang="it" sz="1400"/>
              <a:t>In un contesto pienamente social, ogni recensore può accumulare </a:t>
            </a:r>
            <a:r>
              <a:rPr b="1" lang="it" sz="1400"/>
              <a:t>punteggio reputazionale</a:t>
            </a:r>
            <a:r>
              <a:rPr lang="it" sz="1400"/>
              <a:t>, visibile nel profilo.</a:t>
            </a:r>
            <a:endParaRPr sz="1400"/>
          </a:p>
          <a:p>
            <a:pPr indent="-317500" lvl="0" marL="457200" rtl="0" algn="just">
              <a:lnSpc>
                <a:spcPct val="115000"/>
              </a:lnSpc>
              <a:spcBef>
                <a:spcPts val="0"/>
              </a:spcBef>
              <a:spcAft>
                <a:spcPts val="0"/>
              </a:spcAft>
              <a:buSzPts val="1400"/>
              <a:buFont typeface="Arial"/>
              <a:buChar char="●"/>
            </a:pPr>
            <a:r>
              <a:rPr lang="it" sz="1400"/>
              <a:t>Un </a:t>
            </a:r>
            <a:r>
              <a:rPr b="1" lang="it" sz="1400"/>
              <a:t>sistema di moderazione</a:t>
            </a:r>
            <a:r>
              <a:rPr lang="it" sz="1400"/>
              <a:t> garantisce un ambiente rispettoso e privo di contenuti tossici, attraverso strumenti di moderazione e segnalazioni da parte degli utenti.</a:t>
            </a:r>
            <a:endParaRPr sz="1400"/>
          </a:p>
          <a:p>
            <a:pPr indent="-317500" lvl="0" marL="457200" rtl="0" algn="just">
              <a:lnSpc>
                <a:spcPct val="115000"/>
              </a:lnSpc>
              <a:spcBef>
                <a:spcPts val="0"/>
              </a:spcBef>
              <a:spcAft>
                <a:spcPts val="0"/>
              </a:spcAft>
              <a:buSzPts val="1400"/>
              <a:buFont typeface="Arial"/>
              <a:buChar char="●"/>
            </a:pPr>
            <a:r>
              <a:rPr lang="it" sz="1400"/>
              <a:t>I gestori del catalogo possono mantenere </a:t>
            </a:r>
            <a:r>
              <a:rPr b="1" lang="it" sz="1400"/>
              <a:t>un database di film sempre aggiornato</a:t>
            </a:r>
            <a:r>
              <a:rPr lang="it" sz="1400"/>
              <a:t>, offrendo un’esperienza strutturata e organizzata per gli utenti.</a:t>
            </a:r>
            <a:endParaRPr sz="1400"/>
          </a:p>
          <a:p>
            <a:pPr indent="0" lvl="0" marL="0" rtl="0" algn="just">
              <a:spcBef>
                <a:spcPts val="1200"/>
              </a:spcBef>
              <a:spcAft>
                <a:spcPts val="0"/>
              </a:spcAft>
              <a:buNone/>
            </a:pPr>
            <a:r>
              <a:t/>
            </a:r>
            <a:endParaRPr sz="1400"/>
          </a:p>
        </p:txBody>
      </p:sp>
      <p:sp>
        <p:nvSpPr>
          <p:cNvPr id="529" name="Google Shape;529;p71"/>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DOMINIO DEL PROBLEMA</a:t>
            </a:r>
            <a:endParaRPr/>
          </a:p>
        </p:txBody>
      </p:sp>
      <p:pic>
        <p:nvPicPr>
          <p:cNvPr id="530" name="Google Shape;530;p71"/>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2"/>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03</a:t>
            </a:r>
            <a:endParaRPr/>
          </a:p>
        </p:txBody>
      </p:sp>
      <p:sp>
        <p:nvSpPr>
          <p:cNvPr id="536" name="Google Shape;536;p72"/>
          <p:cNvSpPr txBox="1"/>
          <p:nvPr>
            <p:ph idx="2" type="title"/>
          </p:nvPr>
        </p:nvSpPr>
        <p:spPr>
          <a:xfrm>
            <a:off x="3914000" y="1852325"/>
            <a:ext cx="84183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200"/>
              <a:t>Requirements elicitation </a:t>
            </a:r>
            <a:endParaRPr sz="3200"/>
          </a:p>
          <a:p>
            <a:pPr indent="0" lvl="0" marL="0" rtl="0" algn="l">
              <a:spcBef>
                <a:spcPts val="0"/>
              </a:spcBef>
              <a:spcAft>
                <a:spcPts val="0"/>
              </a:spcAft>
              <a:buNone/>
            </a:pPr>
            <a:r>
              <a:rPr lang="it" sz="3200"/>
              <a:t>and analysis</a:t>
            </a:r>
            <a:endParaRPr sz="3200"/>
          </a:p>
        </p:txBody>
      </p:sp>
      <p:pic>
        <p:nvPicPr>
          <p:cNvPr id="537" name="Google Shape;537;p72"/>
          <p:cNvPicPr preferRelativeResize="0"/>
          <p:nvPr/>
        </p:nvPicPr>
        <p:blipFill>
          <a:blip r:embed="rId3">
            <a:alphaModFix/>
          </a:blip>
          <a:stretch>
            <a:fillRect/>
          </a:stretch>
        </p:blipFill>
        <p:spPr>
          <a:xfrm>
            <a:off x="7960300" y="-59400"/>
            <a:ext cx="1263199" cy="126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 Marketing by Slidesgo XL">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